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Architects Daughter"/>
      <p:regular r:id="rId36"/>
    </p:embeddedFont>
    <p:embeddedFont>
      <p:font typeface="Tahoma"/>
      <p:regular r:id="rId37"/>
      <p:bold r:id="rId38"/>
    </p:embeddedFont>
    <p:embeddedFont>
      <p:font typeface="Quattrocen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eiVBL62Xi3ElA/fT+RN87mAI8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.fntdata"/><Relationship Id="rId20" Type="http://schemas.openxmlformats.org/officeDocument/2006/relationships/slide" Target="slides/slide15.xml"/><Relationship Id="rId42" Type="http://schemas.openxmlformats.org/officeDocument/2006/relationships/font" Target="fonts/QuattrocentoSans-boldItalic.fntdata"/><Relationship Id="rId41" Type="http://schemas.openxmlformats.org/officeDocument/2006/relationships/font" Target="fonts/Quattrocen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ahoma-regular.fntdata"/><Relationship Id="rId14" Type="http://schemas.openxmlformats.org/officeDocument/2006/relationships/slide" Target="slides/slide9.xml"/><Relationship Id="rId36" Type="http://schemas.openxmlformats.org/officeDocument/2006/relationships/font" Target="fonts/ArchitectsDaughter-regular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regular.fntdata"/><Relationship Id="rId16" Type="http://schemas.openxmlformats.org/officeDocument/2006/relationships/slide" Target="slides/slide11.xml"/><Relationship Id="rId38" Type="http://schemas.openxmlformats.org/officeDocument/2006/relationships/font" Target="fonts/Tahom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3bd2ebd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3bd2eb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c068ccc5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c068ccc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0f478a7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0f478a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c0f478a7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9c0f478a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008ccdb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008ccd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1440000" scaled="0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29"/>
          <p:cNvGrpSpPr/>
          <p:nvPr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2" name="Google Shape;22;p29"/>
            <p:cNvSpPr/>
            <p:nvPr/>
          </p:nvSpPr>
          <p:spPr>
            <a:xfrm>
              <a:off x="831769" y="-1"/>
              <a:ext cx="10777861" cy="6858639"/>
            </a:xfrm>
            <a:custGeom>
              <a:rect b="b" l="l" r="r" t="t"/>
              <a:pathLst>
                <a:path extrusionOk="0" h="5110" w="803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100000">
                  <a:srgbClr val="6E1E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29"/>
            <p:cNvSpPr/>
            <p:nvPr/>
          </p:nvSpPr>
          <p:spPr>
            <a:xfrm>
              <a:off x="347084" y="-1"/>
              <a:ext cx="10318828" cy="6858639"/>
            </a:xfrm>
            <a:custGeom>
              <a:rect b="b" l="l" r="r" t="t"/>
              <a:pathLst>
                <a:path extrusionOk="0" h="5110" w="7688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100000">
                  <a:srgbClr val="A54200">
                    <a:alpha val="29803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29"/>
            <p:cNvSpPr/>
            <p:nvPr/>
          </p:nvSpPr>
          <p:spPr>
            <a:xfrm>
              <a:off x="-1" y="398050"/>
              <a:ext cx="12192001" cy="5753528"/>
            </a:xfrm>
            <a:custGeom>
              <a:rect b="b" l="l" r="r" t="t"/>
              <a:pathLst>
                <a:path extrusionOk="0" h="4284" w="9078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51800">
                  <a:srgbClr val="DC3C00">
                    <a:alpha val="2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66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29"/>
            <p:cNvSpPr/>
            <p:nvPr/>
          </p:nvSpPr>
          <p:spPr>
            <a:xfrm>
              <a:off x="1447222" y="475725"/>
              <a:ext cx="10744778" cy="6382913"/>
            </a:xfrm>
            <a:custGeom>
              <a:rect b="b" l="l" r="r" t="t"/>
              <a:pathLst>
                <a:path extrusionOk="0" h="10001" w="10015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144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abstract background design" id="26" name="Google Shape;26;p29"/>
          <p:cNvGrpSpPr/>
          <p:nvPr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Google Shape;27;p29"/>
            <p:cNvSpPr/>
            <p:nvPr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0">
                  <a:srgbClr val="FFB900">
                    <a:alpha val="49803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0">
                  <a:srgbClr val="FFB900">
                    <a:alpha val="20000"/>
                  </a:srgbClr>
                </a:gs>
                <a:gs pos="67000">
                  <a:srgbClr val="DC3C00">
                    <a:alpha val="0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9" name="Google Shape;29;p29"/>
          <p:cNvSpPr txBox="1"/>
          <p:nvPr>
            <p:ph type="ctrTitle"/>
          </p:nvPr>
        </p:nvSpPr>
        <p:spPr>
          <a:xfrm>
            <a:off x="2171700" y="2386584"/>
            <a:ext cx="9175668" cy="28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" type="subTitle"/>
          </p:nvPr>
        </p:nvSpPr>
        <p:spPr>
          <a:xfrm>
            <a:off x="2171700" y="5296060"/>
            <a:ext cx="9175668" cy="1561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29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29"/>
          <p:cNvSpPr/>
          <p:nvPr/>
        </p:nvSpPr>
        <p:spPr>
          <a:xfrm>
            <a:off x="-1109663" y="28575"/>
            <a:ext cx="14411326" cy="6800850"/>
          </a:xfrm>
          <a:custGeom>
            <a:rect b="b" l="l" r="r" t="t"/>
            <a:pathLst>
              <a:path extrusionOk="0" h="4284" w="9078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29"/>
          <p:cNvSpPr/>
          <p:nvPr/>
        </p:nvSpPr>
        <p:spPr>
          <a:xfrm>
            <a:off x="-3175" y="-627063"/>
            <a:ext cx="12204700" cy="8112126"/>
          </a:xfrm>
          <a:custGeom>
            <a:rect b="b" l="l" r="r" t="t"/>
            <a:pathLst>
              <a:path extrusionOk="0" h="5110" w="7688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Office Mix Logo" id="36" name="Google Shape;36;p29"/>
          <p:cNvPicPr preferRelativeResize="0"/>
          <p:nvPr/>
        </p:nvPicPr>
        <p:blipFill rotWithShape="1">
          <a:blip r:embed="rId2">
            <a:alphaModFix/>
          </a:blip>
          <a:srcRect b="0" l="0" r="76197" t="0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7"/>
          <p:cNvGrpSpPr/>
          <p:nvPr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25" name="Google Shape;125;p37"/>
            <p:cNvSpPr/>
            <p:nvPr/>
          </p:nvSpPr>
          <p:spPr>
            <a:xfrm>
              <a:off x="0" y="-2971"/>
              <a:ext cx="10287000" cy="6866062"/>
            </a:xfrm>
            <a:custGeom>
              <a:rect b="b" l="l" r="r" t="t"/>
              <a:pathLst>
                <a:path extrusionOk="0" h="5110" w="7656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37"/>
            <p:cNvSpPr/>
            <p:nvPr/>
          </p:nvSpPr>
          <p:spPr>
            <a:xfrm>
              <a:off x="-1" y="0"/>
              <a:ext cx="5430032" cy="6858000"/>
            </a:xfrm>
            <a:custGeom>
              <a:rect b="b" l="l" r="r" t="t"/>
              <a:pathLst>
                <a:path extrusionOk="0" h="5110" w="4046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37"/>
            <p:cNvSpPr/>
            <p:nvPr/>
          </p:nvSpPr>
          <p:spPr>
            <a:xfrm>
              <a:off x="1205778" y="-1"/>
              <a:ext cx="10986222" cy="6858001"/>
            </a:xfrm>
            <a:custGeom>
              <a:rect b="b" l="l" r="r" t="t"/>
              <a:pathLst>
                <a:path extrusionOk="0" h="5110" w="8186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37"/>
            <p:cNvSpPr/>
            <p:nvPr/>
          </p:nvSpPr>
          <p:spPr>
            <a:xfrm>
              <a:off x="6996758" y="0"/>
              <a:ext cx="4495800" cy="6858000"/>
            </a:xfrm>
            <a:custGeom>
              <a:rect b="b" l="l" r="r" t="t"/>
              <a:pathLst>
                <a:path extrusionOk="0" h="4320" w="2832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37"/>
            <p:cNvSpPr/>
            <p:nvPr/>
          </p:nvSpPr>
          <p:spPr>
            <a:xfrm>
              <a:off x="2487614" y="-1"/>
              <a:ext cx="6095702" cy="6858001"/>
            </a:xfrm>
            <a:custGeom>
              <a:rect b="b" l="l" r="r" t="t"/>
              <a:pathLst>
                <a:path extrusionOk="0" h="5110" w="4542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37"/>
            <p:cNvSpPr/>
            <p:nvPr/>
          </p:nvSpPr>
          <p:spPr>
            <a:xfrm>
              <a:off x="-1" y="798700"/>
              <a:ext cx="12192001" cy="4781176"/>
            </a:xfrm>
            <a:custGeom>
              <a:rect b="b" l="l" r="r" t="t"/>
              <a:pathLst>
                <a:path extrusionOk="0" h="3560" w="9078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1" name="Google Shape;131;p37"/>
          <p:cNvSpPr/>
          <p:nvPr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0">
                <a:srgbClr val="BFBFBF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descr="abstract background design" id="132" name="Google Shape;132;p37"/>
          <p:cNvGrpSpPr/>
          <p:nvPr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33" name="Google Shape;133;p37"/>
            <p:cNvSpPr/>
            <p:nvPr/>
          </p:nvSpPr>
          <p:spPr>
            <a:xfrm>
              <a:off x="-1366" y="-2385"/>
              <a:ext cx="5035002" cy="6859550"/>
            </a:xfrm>
            <a:custGeom>
              <a:rect b="b" l="l" r="r" t="t"/>
              <a:pathLst>
                <a:path extrusionOk="0" h="6859550" w="5035002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0">
                  <a:srgbClr val="DD5900">
                    <a:alpha val="80000"/>
                  </a:srgbClr>
                </a:gs>
                <a:gs pos="100000">
                  <a:srgbClr val="DC3C00">
                    <a:alpha val="94901"/>
                  </a:srgbClr>
                </a:gs>
              </a:gsLst>
              <a:lin ang="4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37"/>
            <p:cNvSpPr/>
            <p:nvPr/>
          </p:nvSpPr>
          <p:spPr>
            <a:xfrm>
              <a:off x="1" y="-4114"/>
              <a:ext cx="5033636" cy="6862754"/>
            </a:xfrm>
            <a:custGeom>
              <a:rect b="b" l="l" r="r" t="t"/>
              <a:pathLst>
                <a:path extrusionOk="0" h="10006" w="10000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38000">
                  <a:srgbClr val="FFB900">
                    <a:alpha val="24705"/>
                  </a:srgbClr>
                </a:gs>
                <a:gs pos="100000">
                  <a:srgbClr val="DC3C00">
                    <a:alpha val="23921"/>
                  </a:srgbClr>
                </a:gs>
              </a:gsLst>
              <a:lin ang="4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37"/>
            <p:cNvSpPr/>
            <p:nvPr/>
          </p:nvSpPr>
          <p:spPr>
            <a:xfrm flipH="1" rot="10800000">
              <a:off x="199" y="-686"/>
              <a:ext cx="3432693" cy="6862406"/>
            </a:xfrm>
            <a:custGeom>
              <a:rect b="b" l="l" r="r" t="t"/>
              <a:pathLst>
                <a:path extrusionOk="0" h="10018" w="1174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17647"/>
                  </a:srgbClr>
                </a:gs>
                <a:gs pos="38000">
                  <a:srgbClr val="FFB900">
                    <a:alpha val="17647"/>
                  </a:srgbClr>
                </a:gs>
                <a:gs pos="100000">
                  <a:srgbClr val="DC3C00">
                    <a:alpha val="16862"/>
                  </a:srgbClr>
                </a:gs>
              </a:gsLst>
              <a:lin ang="1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6" name="Google Shape;136;p37"/>
          <p:cNvSpPr txBox="1"/>
          <p:nvPr>
            <p:ph type="title"/>
          </p:nvPr>
        </p:nvSpPr>
        <p:spPr>
          <a:xfrm>
            <a:off x="414054" y="457200"/>
            <a:ext cx="348231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 sz="4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7"/>
          <p:cNvSpPr txBox="1"/>
          <p:nvPr>
            <p:ph idx="1" type="body"/>
          </p:nvPr>
        </p:nvSpPr>
        <p:spPr>
          <a:xfrm>
            <a:off x="5183188" y="457200"/>
            <a:ext cx="6172200" cy="571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38" name="Google Shape;138;p37"/>
          <p:cNvSpPr txBox="1"/>
          <p:nvPr>
            <p:ph idx="2" type="body"/>
          </p:nvPr>
        </p:nvSpPr>
        <p:spPr>
          <a:xfrm>
            <a:off x="414055" y="2514183"/>
            <a:ext cx="3703320" cy="3658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37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38"/>
          <p:cNvGrpSpPr/>
          <p:nvPr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4" name="Google Shape;144;p38"/>
            <p:cNvSpPr/>
            <p:nvPr/>
          </p:nvSpPr>
          <p:spPr>
            <a:xfrm>
              <a:off x="0" y="-2971"/>
              <a:ext cx="10287000" cy="6866062"/>
            </a:xfrm>
            <a:custGeom>
              <a:rect b="b" l="l" r="r" t="t"/>
              <a:pathLst>
                <a:path extrusionOk="0" h="5110" w="7656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38"/>
            <p:cNvSpPr/>
            <p:nvPr/>
          </p:nvSpPr>
          <p:spPr>
            <a:xfrm>
              <a:off x="-1" y="0"/>
              <a:ext cx="5430032" cy="6858000"/>
            </a:xfrm>
            <a:custGeom>
              <a:rect b="b" l="l" r="r" t="t"/>
              <a:pathLst>
                <a:path extrusionOk="0" h="5110" w="4046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38"/>
            <p:cNvSpPr/>
            <p:nvPr/>
          </p:nvSpPr>
          <p:spPr>
            <a:xfrm>
              <a:off x="1205778" y="-1"/>
              <a:ext cx="10986222" cy="6858001"/>
            </a:xfrm>
            <a:custGeom>
              <a:rect b="b" l="l" r="r" t="t"/>
              <a:pathLst>
                <a:path extrusionOk="0" h="5110" w="8186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38"/>
            <p:cNvSpPr/>
            <p:nvPr/>
          </p:nvSpPr>
          <p:spPr>
            <a:xfrm>
              <a:off x="6996758" y="0"/>
              <a:ext cx="4495800" cy="6858000"/>
            </a:xfrm>
            <a:custGeom>
              <a:rect b="b" l="l" r="r" t="t"/>
              <a:pathLst>
                <a:path extrusionOk="0" h="4320" w="2832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38"/>
            <p:cNvSpPr/>
            <p:nvPr/>
          </p:nvSpPr>
          <p:spPr>
            <a:xfrm>
              <a:off x="2487614" y="-1"/>
              <a:ext cx="6095702" cy="6858001"/>
            </a:xfrm>
            <a:custGeom>
              <a:rect b="b" l="l" r="r" t="t"/>
              <a:pathLst>
                <a:path extrusionOk="0" h="5110" w="4542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38"/>
            <p:cNvSpPr/>
            <p:nvPr/>
          </p:nvSpPr>
          <p:spPr>
            <a:xfrm>
              <a:off x="-1" y="798700"/>
              <a:ext cx="12192001" cy="4781176"/>
            </a:xfrm>
            <a:custGeom>
              <a:rect b="b" l="l" r="r" t="t"/>
              <a:pathLst>
                <a:path extrusionOk="0" h="3560" w="9078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0" name="Google Shape;150;p38"/>
          <p:cNvSpPr/>
          <p:nvPr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0">
                <a:srgbClr val="BFBFBF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descr="abstract background design" id="151" name="Google Shape;151;p38"/>
          <p:cNvGrpSpPr/>
          <p:nvPr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52" name="Google Shape;152;p38"/>
            <p:cNvSpPr/>
            <p:nvPr/>
          </p:nvSpPr>
          <p:spPr>
            <a:xfrm>
              <a:off x="-1366" y="-2385"/>
              <a:ext cx="5035002" cy="6859550"/>
            </a:xfrm>
            <a:custGeom>
              <a:rect b="b" l="l" r="r" t="t"/>
              <a:pathLst>
                <a:path extrusionOk="0" h="6859550" w="5035002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0">
                  <a:srgbClr val="DD5900">
                    <a:alpha val="80000"/>
                  </a:srgbClr>
                </a:gs>
                <a:gs pos="100000">
                  <a:srgbClr val="DC3C00">
                    <a:alpha val="94901"/>
                  </a:srgbClr>
                </a:gs>
              </a:gsLst>
              <a:lin ang="4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38"/>
            <p:cNvSpPr/>
            <p:nvPr/>
          </p:nvSpPr>
          <p:spPr>
            <a:xfrm>
              <a:off x="1" y="-4114"/>
              <a:ext cx="5033636" cy="6862754"/>
            </a:xfrm>
            <a:custGeom>
              <a:rect b="b" l="l" r="r" t="t"/>
              <a:pathLst>
                <a:path extrusionOk="0" h="10006" w="10000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38000">
                  <a:srgbClr val="FFB900">
                    <a:alpha val="24705"/>
                  </a:srgbClr>
                </a:gs>
                <a:gs pos="100000">
                  <a:srgbClr val="DC3C00">
                    <a:alpha val="23921"/>
                  </a:srgbClr>
                </a:gs>
              </a:gsLst>
              <a:lin ang="4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38"/>
            <p:cNvSpPr/>
            <p:nvPr/>
          </p:nvSpPr>
          <p:spPr>
            <a:xfrm flipH="1" rot="10800000">
              <a:off x="199" y="-686"/>
              <a:ext cx="3432693" cy="6862406"/>
            </a:xfrm>
            <a:custGeom>
              <a:rect b="b" l="l" r="r" t="t"/>
              <a:pathLst>
                <a:path extrusionOk="0" h="10018" w="1174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17647"/>
                  </a:srgbClr>
                </a:gs>
                <a:gs pos="38000">
                  <a:srgbClr val="FFB900">
                    <a:alpha val="17647"/>
                  </a:srgbClr>
                </a:gs>
                <a:gs pos="100000">
                  <a:srgbClr val="DC3C00">
                    <a:alpha val="16862"/>
                  </a:srgbClr>
                </a:gs>
              </a:gsLst>
              <a:lin ang="1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5" name="Google Shape;155;p38"/>
          <p:cNvSpPr txBox="1"/>
          <p:nvPr>
            <p:ph type="title"/>
          </p:nvPr>
        </p:nvSpPr>
        <p:spPr>
          <a:xfrm>
            <a:off x="411480" y="457200"/>
            <a:ext cx="348386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Quattrocento Sans"/>
              <a:buNone/>
              <a:defRPr sz="4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/>
          <p:nvPr>
            <p:ph idx="2" type="pic"/>
          </p:nvPr>
        </p:nvSpPr>
        <p:spPr>
          <a:xfrm>
            <a:off x="5183188" y="457200"/>
            <a:ext cx="6172200" cy="571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411480" y="2514184"/>
            <a:ext cx="3703320" cy="3658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8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14400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9"/>
          <p:cNvGrpSpPr/>
          <p:nvPr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163" name="Google Shape;163;p39"/>
            <p:cNvSpPr/>
            <p:nvPr/>
          </p:nvSpPr>
          <p:spPr>
            <a:xfrm>
              <a:off x="831769" y="-1"/>
              <a:ext cx="10777861" cy="6858639"/>
            </a:xfrm>
            <a:custGeom>
              <a:rect b="b" l="l" r="r" t="t"/>
              <a:pathLst>
                <a:path extrusionOk="0" h="5110" w="803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100000">
                  <a:srgbClr val="6E1E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39"/>
            <p:cNvSpPr/>
            <p:nvPr/>
          </p:nvSpPr>
          <p:spPr>
            <a:xfrm>
              <a:off x="347084" y="-1"/>
              <a:ext cx="10318828" cy="6858639"/>
            </a:xfrm>
            <a:custGeom>
              <a:rect b="b" l="l" r="r" t="t"/>
              <a:pathLst>
                <a:path extrusionOk="0" h="5110" w="7688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100000">
                  <a:srgbClr val="A54200">
                    <a:alpha val="29803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39"/>
            <p:cNvSpPr/>
            <p:nvPr/>
          </p:nvSpPr>
          <p:spPr>
            <a:xfrm>
              <a:off x="-1" y="398050"/>
              <a:ext cx="12192001" cy="5753528"/>
            </a:xfrm>
            <a:custGeom>
              <a:rect b="b" l="l" r="r" t="t"/>
              <a:pathLst>
                <a:path extrusionOk="0" h="4284" w="9078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51800">
                  <a:srgbClr val="DC3C00">
                    <a:alpha val="2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66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39"/>
            <p:cNvSpPr/>
            <p:nvPr/>
          </p:nvSpPr>
          <p:spPr>
            <a:xfrm>
              <a:off x="1447222" y="475725"/>
              <a:ext cx="10744778" cy="6382913"/>
            </a:xfrm>
            <a:custGeom>
              <a:rect b="b" l="l" r="r" t="t"/>
              <a:pathLst>
                <a:path extrusionOk="0" h="10001" w="10015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144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abstract background design" id="167" name="Google Shape;167;p39"/>
          <p:cNvGrpSpPr/>
          <p:nvPr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168" name="Google Shape;168;p39"/>
            <p:cNvSpPr/>
            <p:nvPr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0">
                  <a:srgbClr val="FFB900">
                    <a:alpha val="49803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39"/>
            <p:cNvSpPr/>
            <p:nvPr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0">
                  <a:srgbClr val="FFB900">
                    <a:alpha val="20000"/>
                  </a:srgbClr>
                </a:gs>
                <a:gs pos="67000">
                  <a:srgbClr val="DC3C00">
                    <a:alpha val="0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0" name="Google Shape;170;p39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9"/>
          <p:cNvSpPr/>
          <p:nvPr/>
        </p:nvSpPr>
        <p:spPr>
          <a:xfrm>
            <a:off x="-1109663" y="28575"/>
            <a:ext cx="14411326" cy="6800850"/>
          </a:xfrm>
          <a:custGeom>
            <a:rect b="b" l="l" r="r" t="t"/>
            <a:pathLst>
              <a:path extrusionOk="0" h="4284" w="9078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39"/>
          <p:cNvSpPr/>
          <p:nvPr/>
        </p:nvSpPr>
        <p:spPr>
          <a:xfrm>
            <a:off x="-3175" y="-627063"/>
            <a:ext cx="12204700" cy="8112126"/>
          </a:xfrm>
          <a:custGeom>
            <a:rect b="b" l="l" r="r" t="t"/>
            <a:pathLst>
              <a:path extrusionOk="0" h="5110" w="7688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photo of man sitting on an outdoor bench, using a tablet" id="174" name="Google Shape;17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428"/>
            <a:ext cx="8876190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descr="Callout shape" id="175" name="Google Shape;175;p39"/>
          <p:cNvSpPr/>
          <p:nvPr/>
        </p:nvSpPr>
        <p:spPr>
          <a:xfrm>
            <a:off x="6778677" y="356679"/>
            <a:ext cx="4956048" cy="3008376"/>
          </a:xfrm>
          <a:custGeom>
            <a:rect b="b" l="l" r="r" t="t"/>
            <a:pathLst>
              <a:path extrusionOk="0" h="2582" w="4338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39"/>
          <p:cNvSpPr txBox="1"/>
          <p:nvPr>
            <p:ph type="ctrTitle"/>
          </p:nvPr>
        </p:nvSpPr>
        <p:spPr>
          <a:xfrm>
            <a:off x="6945060" y="1382350"/>
            <a:ext cx="4279434" cy="683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7781982" y="2067295"/>
            <a:ext cx="3549389" cy="95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100"/>
              <a:buNone/>
              <a:defRPr sz="51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800"/>
              <a:buNone/>
              <a:defRPr sz="6800">
                <a:solidFill>
                  <a:schemeClr val="accent1"/>
                </a:solidFill>
              </a:defRPr>
            </a:lvl2pPr>
            <a:lvl3pPr indent="-660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800"/>
              <a:buChar char="•"/>
              <a:defRPr sz="6800">
                <a:solidFill>
                  <a:schemeClr val="accent1"/>
                </a:solidFill>
              </a:defRPr>
            </a:lvl3pPr>
            <a:lvl4pPr indent="-660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800"/>
              <a:buChar char="•"/>
              <a:defRPr sz="6800">
                <a:solidFill>
                  <a:schemeClr val="accent1"/>
                </a:solidFill>
              </a:defRPr>
            </a:lvl4pPr>
            <a:lvl5pPr indent="-660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800"/>
              <a:buChar char="•"/>
              <a:defRPr sz="68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9"/>
          <p:cNvSpPr txBox="1"/>
          <p:nvPr>
            <p:ph idx="2" type="subTitle"/>
          </p:nvPr>
        </p:nvSpPr>
        <p:spPr>
          <a:xfrm>
            <a:off x="6904228" y="6209375"/>
            <a:ext cx="4994007" cy="336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0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0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1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1440000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28"/>
          <p:cNvGrpSpPr/>
          <p:nvPr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60" name="Google Shape;60;p28"/>
            <p:cNvSpPr/>
            <p:nvPr/>
          </p:nvSpPr>
          <p:spPr>
            <a:xfrm>
              <a:off x="831769" y="-1"/>
              <a:ext cx="10777861" cy="6858639"/>
            </a:xfrm>
            <a:custGeom>
              <a:rect b="b" l="l" r="r" t="t"/>
              <a:pathLst>
                <a:path extrusionOk="0" h="5110" w="803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100000">
                  <a:srgbClr val="6E1E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347084" y="-1"/>
              <a:ext cx="10318828" cy="6858639"/>
            </a:xfrm>
            <a:custGeom>
              <a:rect b="b" l="l" r="r" t="t"/>
              <a:pathLst>
                <a:path extrusionOk="0" h="5110" w="7688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100000">
                  <a:srgbClr val="A54200">
                    <a:alpha val="29803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-1" y="398050"/>
              <a:ext cx="12192001" cy="5753528"/>
            </a:xfrm>
            <a:custGeom>
              <a:rect b="b" l="l" r="r" t="t"/>
              <a:pathLst>
                <a:path extrusionOk="0" h="4284" w="9078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51800">
                  <a:srgbClr val="DC3C00">
                    <a:alpha val="2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66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1447222" y="475725"/>
              <a:ext cx="10744778" cy="6382913"/>
            </a:xfrm>
            <a:custGeom>
              <a:rect b="b" l="l" r="r" t="t"/>
              <a:pathLst>
                <a:path extrusionOk="0" h="10001" w="10015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144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abstract background design" id="64" name="Google Shape;64;p28"/>
          <p:cNvGrpSpPr/>
          <p:nvPr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65" name="Google Shape;65;p28"/>
            <p:cNvSpPr/>
            <p:nvPr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0">
                  <a:srgbClr val="FFB900">
                    <a:alpha val="49803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0">
                  <a:srgbClr val="FFB900">
                    <a:alpha val="20000"/>
                  </a:srgbClr>
                </a:gs>
                <a:gs pos="67000">
                  <a:srgbClr val="DC3C00">
                    <a:alpha val="0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" name="Google Shape;67;p28"/>
          <p:cNvSpPr txBox="1"/>
          <p:nvPr>
            <p:ph type="ctrTitle"/>
          </p:nvPr>
        </p:nvSpPr>
        <p:spPr>
          <a:xfrm>
            <a:off x="2171700" y="2386584"/>
            <a:ext cx="9175668" cy="28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" type="subTitle"/>
          </p:nvPr>
        </p:nvSpPr>
        <p:spPr>
          <a:xfrm>
            <a:off x="2171700" y="5296060"/>
            <a:ext cx="9175668" cy="1561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20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28"/>
          <p:cNvSpPr/>
          <p:nvPr/>
        </p:nvSpPr>
        <p:spPr>
          <a:xfrm>
            <a:off x="-1109663" y="28575"/>
            <a:ext cx="14411326" cy="6800850"/>
          </a:xfrm>
          <a:custGeom>
            <a:rect b="b" l="l" r="r" t="t"/>
            <a:pathLst>
              <a:path extrusionOk="0" h="4284" w="9078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" name="Google Shape;73;p28"/>
          <p:cNvSpPr/>
          <p:nvPr/>
        </p:nvSpPr>
        <p:spPr>
          <a:xfrm>
            <a:off x="-3175" y="-627063"/>
            <a:ext cx="12204700" cy="8112126"/>
          </a:xfrm>
          <a:custGeom>
            <a:rect b="b" l="l" r="r" t="t"/>
            <a:pathLst>
              <a:path extrusionOk="0" h="5110" w="7688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Office Mix Logo" id="74" name="Google Shape;74;p28"/>
          <p:cNvPicPr preferRelativeResize="0"/>
          <p:nvPr/>
        </p:nvPicPr>
        <p:blipFill rotWithShape="1">
          <a:blip r:embed="rId2">
            <a:alphaModFix/>
          </a:blip>
          <a:srcRect b="0" l="0" r="76197" t="0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, No Bullets">
  <p:cSld name="Title and Content, No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2"/>
          <p:cNvGrpSpPr/>
          <p:nvPr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83" name="Google Shape;83;p32"/>
            <p:cNvSpPr/>
            <p:nvPr/>
          </p:nvSpPr>
          <p:spPr>
            <a:xfrm>
              <a:off x="831769" y="-1"/>
              <a:ext cx="10777861" cy="6858639"/>
            </a:xfrm>
            <a:custGeom>
              <a:rect b="b" l="l" r="r" t="t"/>
              <a:pathLst>
                <a:path extrusionOk="0" h="5110" w="803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4705"/>
                  </a:srgbClr>
                </a:gs>
                <a:gs pos="100000">
                  <a:srgbClr val="6E1E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32"/>
            <p:cNvSpPr/>
            <p:nvPr/>
          </p:nvSpPr>
          <p:spPr>
            <a:xfrm>
              <a:off x="347084" y="-1"/>
              <a:ext cx="10318828" cy="6858639"/>
            </a:xfrm>
            <a:custGeom>
              <a:rect b="b" l="l" r="r" t="t"/>
              <a:pathLst>
                <a:path extrusionOk="0" h="5110" w="7688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100000">
                  <a:srgbClr val="A54200">
                    <a:alpha val="29803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32"/>
            <p:cNvSpPr/>
            <p:nvPr/>
          </p:nvSpPr>
          <p:spPr>
            <a:xfrm>
              <a:off x="-1" y="398050"/>
              <a:ext cx="12192001" cy="5753528"/>
            </a:xfrm>
            <a:custGeom>
              <a:rect b="b" l="l" r="r" t="t"/>
              <a:pathLst>
                <a:path extrusionOk="0" h="4284" w="9078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20000"/>
                  </a:srgbClr>
                </a:gs>
                <a:gs pos="51800">
                  <a:srgbClr val="DC3C00">
                    <a:alpha val="2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66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>
              <a:off x="1447222" y="475725"/>
              <a:ext cx="10744778" cy="6382913"/>
            </a:xfrm>
            <a:custGeom>
              <a:rect b="b" l="l" r="r" t="t"/>
              <a:pathLst>
                <a:path extrusionOk="0" h="10001" w="10015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0">
                  <a:srgbClr val="FFB900">
                    <a:alpha val="9803"/>
                  </a:srgbClr>
                </a:gs>
                <a:gs pos="100000">
                  <a:srgbClr val="FFB900">
                    <a:alpha val="9803"/>
                  </a:srgbClr>
                </a:gs>
              </a:gsLst>
              <a:lin ang="144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abstract background design" id="87" name="Google Shape;87;p32"/>
          <p:cNvGrpSpPr/>
          <p:nvPr/>
        </p:nvGrpSpPr>
        <p:grpSpPr>
          <a:xfrm flipH="1">
            <a:off x="-1" y="-638"/>
            <a:ext cx="12201526" cy="6858638"/>
            <a:chOff x="0" y="618575"/>
            <a:chExt cx="12201526" cy="6858638"/>
          </a:xfrm>
        </p:grpSpPr>
        <p:sp>
          <p:nvSpPr>
            <p:cNvPr id="88" name="Google Shape;88;p32"/>
            <p:cNvSpPr/>
            <p:nvPr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0">
                  <a:srgbClr val="FFB900">
                    <a:alpha val="49803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32"/>
            <p:cNvSpPr/>
            <p:nvPr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0">
                  <a:srgbClr val="FFB900">
                    <a:alpha val="20000"/>
                  </a:srgbClr>
                </a:gs>
                <a:gs pos="67000">
                  <a:srgbClr val="DC3C00">
                    <a:alpha val="0"/>
                  </a:srgbClr>
                </a:gs>
                <a:gs pos="100000">
                  <a:srgbClr val="DC3C00">
                    <a:alpha val="0"/>
                  </a:srgbClr>
                </a:gs>
              </a:gsLst>
              <a:lin ang="6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90" name="Google Shape;90;p32"/>
          <p:cNvSpPr/>
          <p:nvPr/>
        </p:nvSpPr>
        <p:spPr>
          <a:xfrm flipH="1">
            <a:off x="-3175" y="-627063"/>
            <a:ext cx="12204700" cy="8112126"/>
          </a:xfrm>
          <a:custGeom>
            <a:rect b="b" l="l" r="r" t="t"/>
            <a:pathLst>
              <a:path extrusionOk="0" h="5110" w="7688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32"/>
          <p:cNvSpPr txBox="1"/>
          <p:nvPr>
            <p:ph type="title"/>
          </p:nvPr>
        </p:nvSpPr>
        <p:spPr>
          <a:xfrm>
            <a:off x="2171700" y="2384364"/>
            <a:ext cx="9175668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Quattrocento Sans"/>
              <a:buNone/>
              <a:defRPr sz="6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/>
          <p:nvPr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32"/>
          <p:cNvSpPr txBox="1"/>
          <p:nvPr>
            <p:ph idx="1" type="body"/>
          </p:nvPr>
        </p:nvSpPr>
        <p:spPr>
          <a:xfrm>
            <a:off x="2171700" y="5620215"/>
            <a:ext cx="9175668" cy="1237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32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1" type="ftr"/>
          </p:nvPr>
        </p:nvSpPr>
        <p:spPr>
          <a:xfrm rot="5400000">
            <a:off x="10208348" y="3345599"/>
            <a:ext cx="34178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ffice Mix Logo" id="97" name="Google Shape;97;p32"/>
          <p:cNvPicPr preferRelativeResize="0"/>
          <p:nvPr/>
        </p:nvPicPr>
        <p:blipFill rotWithShape="1">
          <a:blip r:embed="rId2">
            <a:alphaModFix/>
          </a:blip>
          <a:srcRect b="0" l="0" r="76197" t="0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136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839788" y="1690687"/>
            <a:ext cx="5157787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6172200" y="1690687"/>
            <a:ext cx="5183188" cy="814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5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6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>
                <a:alpha val="49803"/>
              </a:srgbClr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7"/>
          <p:cNvGrpSpPr/>
          <p:nvPr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7" name="Google Shape;7;p27"/>
            <p:cNvSpPr/>
            <p:nvPr/>
          </p:nvSpPr>
          <p:spPr>
            <a:xfrm>
              <a:off x="0" y="-2971"/>
              <a:ext cx="10287000" cy="6866062"/>
            </a:xfrm>
            <a:custGeom>
              <a:rect b="b" l="l" r="r" t="t"/>
              <a:pathLst>
                <a:path extrusionOk="0" h="5110" w="7656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9803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" name="Google Shape;8;p27"/>
            <p:cNvSpPr/>
            <p:nvPr/>
          </p:nvSpPr>
          <p:spPr>
            <a:xfrm>
              <a:off x="-1" y="0"/>
              <a:ext cx="5430032" cy="6858000"/>
            </a:xfrm>
            <a:custGeom>
              <a:rect b="b" l="l" r="r" t="t"/>
              <a:pathLst>
                <a:path extrusionOk="0" h="5110" w="4046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9803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" name="Google Shape;9;p27"/>
            <p:cNvSpPr/>
            <p:nvPr/>
          </p:nvSpPr>
          <p:spPr>
            <a:xfrm>
              <a:off x="1205778" y="-1"/>
              <a:ext cx="10986222" cy="6858001"/>
            </a:xfrm>
            <a:custGeom>
              <a:rect b="b" l="l" r="r" t="t"/>
              <a:pathLst>
                <a:path extrusionOk="0" h="5110" w="8186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9803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" name="Google Shape;10;p27"/>
            <p:cNvSpPr/>
            <p:nvPr/>
          </p:nvSpPr>
          <p:spPr>
            <a:xfrm>
              <a:off x="6996758" y="0"/>
              <a:ext cx="4495800" cy="6858000"/>
            </a:xfrm>
            <a:custGeom>
              <a:rect b="b" l="l" r="r" t="t"/>
              <a:pathLst>
                <a:path extrusionOk="0" h="4320" w="2832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Google Shape;11;p27"/>
            <p:cNvSpPr/>
            <p:nvPr/>
          </p:nvSpPr>
          <p:spPr>
            <a:xfrm>
              <a:off x="2487614" y="-1"/>
              <a:ext cx="6095702" cy="6858001"/>
            </a:xfrm>
            <a:custGeom>
              <a:rect b="b" l="l" r="r" t="t"/>
              <a:pathLst>
                <a:path extrusionOk="0" h="5110" w="4542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9803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Google Shape;12;p27"/>
            <p:cNvSpPr/>
            <p:nvPr/>
          </p:nvSpPr>
          <p:spPr>
            <a:xfrm>
              <a:off x="-1" y="798700"/>
              <a:ext cx="12192001" cy="4781176"/>
            </a:xfrm>
            <a:custGeom>
              <a:rect b="b" l="l" r="r" t="t"/>
              <a:pathLst>
                <a:path extrusionOk="0" h="3560" w="9078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4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" name="Google Shape;13;p27"/>
          <p:cNvSpPr/>
          <p:nvPr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24705"/>
                </a:srgbClr>
              </a:gs>
              <a:gs pos="100000">
                <a:srgbClr val="000000">
                  <a:alpha val="0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background shape" id="16" name="Google Shape;16;p27"/>
          <p:cNvSpPr/>
          <p:nvPr/>
        </p:nvSpPr>
        <p:spPr>
          <a:xfrm>
            <a:off x="-4119" y="6237752"/>
            <a:ext cx="12197830" cy="630429"/>
          </a:xfrm>
          <a:custGeom>
            <a:rect b="b" l="l" r="r" t="t"/>
            <a:pathLst>
              <a:path extrusionOk="0" h="630429" w="12197830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0">
                <a:srgbClr val="DD5900">
                  <a:alpha val="80000"/>
                </a:srgbClr>
              </a:gs>
              <a:gs pos="100000">
                <a:srgbClr val="DC3C00">
                  <a:alpha val="94901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7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2000" u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8D8D8">
                <a:alpha val="49803"/>
              </a:srgbClr>
            </a:gs>
            <a:gs pos="100000">
              <a:schemeClr val="lt2"/>
            </a:gs>
          </a:gsLst>
          <a:lin ang="54000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26"/>
          <p:cNvGrpSpPr/>
          <p:nvPr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39" name="Google Shape;39;p26"/>
            <p:cNvSpPr/>
            <p:nvPr/>
          </p:nvSpPr>
          <p:spPr>
            <a:xfrm>
              <a:off x="0" y="-2971"/>
              <a:ext cx="10287000" cy="6866062"/>
            </a:xfrm>
            <a:custGeom>
              <a:rect b="b" l="l" r="r" t="t"/>
              <a:pathLst>
                <a:path extrusionOk="0" h="5110" w="7656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26"/>
            <p:cNvSpPr/>
            <p:nvPr/>
          </p:nvSpPr>
          <p:spPr>
            <a:xfrm>
              <a:off x="-1" y="0"/>
              <a:ext cx="5430032" cy="6858000"/>
            </a:xfrm>
            <a:custGeom>
              <a:rect b="b" l="l" r="r" t="t"/>
              <a:pathLst>
                <a:path extrusionOk="0" h="5110" w="4046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26"/>
            <p:cNvSpPr/>
            <p:nvPr/>
          </p:nvSpPr>
          <p:spPr>
            <a:xfrm>
              <a:off x="1205778" y="-1"/>
              <a:ext cx="10986222" cy="6858001"/>
            </a:xfrm>
            <a:custGeom>
              <a:rect b="b" l="l" r="r" t="t"/>
              <a:pathLst>
                <a:path extrusionOk="0" h="5110" w="8186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26"/>
            <p:cNvSpPr/>
            <p:nvPr/>
          </p:nvSpPr>
          <p:spPr>
            <a:xfrm>
              <a:off x="6996758" y="0"/>
              <a:ext cx="4495800" cy="6858000"/>
            </a:xfrm>
            <a:custGeom>
              <a:rect b="b" l="l" r="r" t="t"/>
              <a:pathLst>
                <a:path extrusionOk="0" h="4320" w="2832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26"/>
            <p:cNvSpPr/>
            <p:nvPr/>
          </p:nvSpPr>
          <p:spPr>
            <a:xfrm>
              <a:off x="2487614" y="-1"/>
              <a:ext cx="6095702" cy="6858001"/>
            </a:xfrm>
            <a:custGeom>
              <a:rect b="b" l="l" r="r" t="t"/>
              <a:pathLst>
                <a:path extrusionOk="0" h="5110" w="4542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>
              <a:off x="-1" y="798700"/>
              <a:ext cx="12192001" cy="4781176"/>
            </a:xfrm>
            <a:custGeom>
              <a:rect b="b" l="l" r="r" t="t"/>
              <a:pathLst>
                <a:path extrusionOk="0" h="3560" w="9078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5" name="Google Shape;45;p26"/>
          <p:cNvSpPr/>
          <p:nvPr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0">
                <a:srgbClr val="BFBFBF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" name="Google Shape;4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background shape" id="48" name="Google Shape;48;p26"/>
          <p:cNvSpPr/>
          <p:nvPr/>
        </p:nvSpPr>
        <p:spPr>
          <a:xfrm>
            <a:off x="-4119" y="6237752"/>
            <a:ext cx="12197830" cy="630429"/>
          </a:xfrm>
          <a:custGeom>
            <a:rect b="b" l="l" r="r" t="t"/>
            <a:pathLst>
              <a:path extrusionOk="0" h="630429" w="12197830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0">
                <a:srgbClr val="DD5900">
                  <a:alpha val="80000"/>
                </a:srgbClr>
              </a:gs>
              <a:gs pos="100000">
                <a:srgbClr val="DC3C00">
                  <a:alpha val="94901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" name="Google Shape;49;p26"/>
          <p:cNvSpPr txBox="1"/>
          <p:nvPr>
            <p:ph idx="10" type="dt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1" type="ftr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12" type="sldNum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2000" u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Relationship Id="rId4" Type="http://schemas.openxmlformats.org/officeDocument/2006/relationships/image" Target="../media/image43.jpg"/><Relationship Id="rId5" Type="http://schemas.openxmlformats.org/officeDocument/2006/relationships/image" Target="../media/image38.jpg"/><Relationship Id="rId6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/>
          <p:nvPr/>
        </p:nvSpPr>
        <p:spPr>
          <a:xfrm>
            <a:off x="522272" y="2903858"/>
            <a:ext cx="9823269" cy="25936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私の国・町</a:t>
            </a:r>
            <a:endParaRPr b="1" sz="11500">
              <a:solidFill>
                <a:schemeClr val="accent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1"/>
          <p:cNvSpPr/>
          <p:nvPr/>
        </p:nvSpPr>
        <p:spPr>
          <a:xfrm rot="709668">
            <a:off x="7566902" y="1519455"/>
            <a:ext cx="2692400" cy="112036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5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/>
          <p:nvPr/>
        </p:nvSpPr>
        <p:spPr>
          <a:xfrm rot="-263980">
            <a:off x="205174" y="634359"/>
            <a:ext cx="7493000" cy="166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できる日本語</a:t>
            </a:r>
            <a:endParaRPr sz="7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3bd2ebda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practice </a:t>
            </a:r>
            <a:endParaRPr/>
          </a:p>
        </p:txBody>
      </p:sp>
      <p:sp>
        <p:nvSpPr>
          <p:cNvPr id="377" name="Google Shape;377;g53bd2ebda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Hãy hỏi bạn mình về một ngày của họ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(thức dậy mấy giờ, ăn sáng mấy giờ, ăn gì, học mấy tiếng đồng hồ? chơi từ mấy giờ tới mấy giờ?, mấy giờ đi ngủ)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Viết về một ngày của mình (</a:t>
            </a:r>
            <a:r>
              <a:rPr lang="en-US"/>
              <a:t>わたしのいちにち）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どんなところ？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5" name="Google Shape;385;p9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２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024" y="188348"/>
            <a:ext cx="3952876" cy="297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24712">
            <a:off x="8625854" y="573973"/>
            <a:ext cx="2921408" cy="2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1355">
            <a:off x="364814" y="521781"/>
            <a:ext cx="2744192" cy="205549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0"/>
          <p:cNvSpPr/>
          <p:nvPr/>
        </p:nvSpPr>
        <p:spPr>
          <a:xfrm>
            <a:off x="455274" y="4229100"/>
            <a:ext cx="5461000" cy="1549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"/>
          <p:cNvSpPr/>
          <p:nvPr/>
        </p:nvSpPr>
        <p:spPr>
          <a:xfrm>
            <a:off x="6043274" y="4229100"/>
            <a:ext cx="5461000" cy="1549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"/>
          <p:cNvSpPr/>
          <p:nvPr/>
        </p:nvSpPr>
        <p:spPr>
          <a:xfrm>
            <a:off x="1356974" y="3530600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96" name="Google Shape;396;p10"/>
          <p:cNvSpPr/>
          <p:nvPr/>
        </p:nvSpPr>
        <p:spPr>
          <a:xfrm>
            <a:off x="6944974" y="3530600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97" name="Google Shape;397;p10"/>
          <p:cNvSpPr/>
          <p:nvPr/>
        </p:nvSpPr>
        <p:spPr>
          <a:xfrm>
            <a:off x="3756024" y="1653152"/>
            <a:ext cx="3657600" cy="69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55947"/>
              </a:gs>
              <a:gs pos="50000">
                <a:srgbClr val="E63700"/>
              </a:gs>
              <a:gs pos="100000">
                <a:srgbClr val="D42B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JAPANESE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10"/>
          <p:cNvCxnSpPr>
            <a:endCxn id="395" idx="0"/>
          </p:cNvCxnSpPr>
          <p:nvPr/>
        </p:nvCxnSpPr>
        <p:spPr>
          <a:xfrm flipH="1">
            <a:off x="3185774" y="2351600"/>
            <a:ext cx="2399100" cy="117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9" name="Google Shape;399;p10"/>
          <p:cNvCxnSpPr>
            <a:stCxn id="397" idx="2"/>
            <a:endCxn id="396" idx="0"/>
          </p:cNvCxnSpPr>
          <p:nvPr/>
        </p:nvCxnSpPr>
        <p:spPr>
          <a:xfrm>
            <a:off x="5584824" y="2351652"/>
            <a:ext cx="3189000" cy="117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0" name="Google Shape;400;p10"/>
          <p:cNvSpPr/>
          <p:nvPr/>
        </p:nvSpPr>
        <p:spPr>
          <a:xfrm rot="-469838">
            <a:off x="2122409" y="13339"/>
            <a:ext cx="3113426" cy="3072377"/>
          </a:xfrm>
          <a:prstGeom prst="wedgeRoundRectCallout">
            <a:avLst>
              <a:gd fmla="val -3042" name="adj1"/>
              <a:gd fmla="val 56737" name="adj2"/>
              <a:gd fmla="val 16667" name="adj3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あたらしい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ふるい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わるい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おおい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おおきい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ちいさい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たかい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ひくい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"/>
          <p:cNvSpPr/>
          <p:nvPr/>
        </p:nvSpPr>
        <p:spPr>
          <a:xfrm rot="267364">
            <a:off x="8131460" y="416788"/>
            <a:ext cx="3113426" cy="2631212"/>
          </a:xfrm>
          <a:prstGeom prst="wedgeRoundRectCallout">
            <a:avLst>
              <a:gd fmla="val 1328" name="adj1"/>
              <a:gd fmla="val 67497" name="adj2"/>
              <a:gd fmla="val 16667" name="adj3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きれい（な）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しずか（な）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にぎやか（な）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ゆうめい（な）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1716738" y="5409168"/>
            <a:ext cx="3297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　　　よう　　　し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6878380" y="5441079"/>
            <a:ext cx="3724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けい　　　よう　　どう　　　し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/>
          <p:nvPr/>
        </p:nvSpPr>
        <p:spPr>
          <a:xfrm>
            <a:off x="2093266" y="914400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Cái cặp này mới.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621174" y="1828800"/>
            <a:ext cx="8497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このかばんは　あたらしいです。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6736791" y="4089948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Lan xinh đẹp.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3231591" y="0"/>
            <a:ext cx="2508809" cy="914400"/>
          </a:xfrm>
          <a:prstGeom prst="cloudCallout">
            <a:avLst>
              <a:gd fmla="val -48675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あたらしい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5567274" y="3114813"/>
            <a:ext cx="2508809" cy="914400"/>
          </a:xfrm>
          <a:prstGeom prst="cloudCallout">
            <a:avLst>
              <a:gd fmla="val 92559" name="adj1"/>
              <a:gd fmla="val 75001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きれい（な）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5204">
            <a:off x="9888082" y="2025052"/>
            <a:ext cx="1979982" cy="271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07034">
            <a:off x="319014" y="220384"/>
            <a:ext cx="1909277" cy="16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/>
          <p:nvPr/>
        </p:nvSpPr>
        <p:spPr>
          <a:xfrm>
            <a:off x="3602397" y="4943613"/>
            <a:ext cx="643856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ランさんは　きれいです。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6821675" y="4943625"/>
            <a:ext cx="4063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きれいなです。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11"/>
          <p:cNvCxnSpPr/>
          <p:nvPr/>
        </p:nvCxnSpPr>
        <p:spPr>
          <a:xfrm flipH="1">
            <a:off x="8500278" y="4963405"/>
            <a:ext cx="469900" cy="6307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11"/>
          <p:cNvCxnSpPr/>
          <p:nvPr/>
        </p:nvCxnSpPr>
        <p:spPr>
          <a:xfrm>
            <a:off x="8343900" y="4943612"/>
            <a:ext cx="774700" cy="60628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302232" y="941049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2"/>
          <p:cNvSpPr/>
          <p:nvPr/>
        </p:nvSpPr>
        <p:spPr>
          <a:xfrm>
            <a:off x="212157" y="4217582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2"/>
          <p:cNvSpPr/>
          <p:nvPr/>
        </p:nvSpPr>
        <p:spPr>
          <a:xfrm>
            <a:off x="1632815" y="1925389"/>
            <a:ext cx="9245600" cy="134981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7" name="Google Shape;427;p12"/>
          <p:cNvSpPr/>
          <p:nvPr/>
        </p:nvSpPr>
        <p:spPr>
          <a:xfrm>
            <a:off x="1632815" y="5378097"/>
            <a:ext cx="9245600" cy="134981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8" name="Google Shape;428;p12"/>
          <p:cNvSpPr/>
          <p:nvPr/>
        </p:nvSpPr>
        <p:spPr>
          <a:xfrm>
            <a:off x="4203700" y="2116674"/>
            <a:ext cx="774700" cy="931931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9" name="Google Shape;429;p12"/>
          <p:cNvSpPr/>
          <p:nvPr/>
        </p:nvSpPr>
        <p:spPr>
          <a:xfrm>
            <a:off x="4038784" y="5200313"/>
            <a:ext cx="1041764" cy="1705389"/>
          </a:xfrm>
          <a:prstGeom prst="mathMultiply">
            <a:avLst>
              <a:gd fmla="val 8891" name="adj1"/>
            </a:avLst>
          </a:prstGeom>
          <a:solidFill>
            <a:srgbClr val="FF0000"/>
          </a:solidFill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0" name="Google Shape;430;p12"/>
          <p:cNvSpPr/>
          <p:nvPr/>
        </p:nvSpPr>
        <p:spPr>
          <a:xfrm rot="593823">
            <a:off x="4112075" y="975594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KHẲNG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1" name="Google Shape;431;p12"/>
          <p:cNvSpPr/>
          <p:nvPr/>
        </p:nvSpPr>
        <p:spPr>
          <a:xfrm rot="593823">
            <a:off x="6551884" y="997038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12"/>
          <p:cNvSpPr/>
          <p:nvPr/>
        </p:nvSpPr>
        <p:spPr>
          <a:xfrm rot="593823">
            <a:off x="4126200" y="4453157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KHẲNG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12"/>
          <p:cNvSpPr/>
          <p:nvPr/>
        </p:nvSpPr>
        <p:spPr>
          <a:xfrm rot="593823">
            <a:off x="6566009" y="4474601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621182" y="249037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595800" y="3607005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/>
          <p:nvPr/>
        </p:nvSpPr>
        <p:spPr>
          <a:xfrm>
            <a:off x="3516782" y="400566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Đại học FPT to.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" name="Google Shape;441;p13"/>
          <p:cNvSpPr/>
          <p:nvPr/>
        </p:nvSpPr>
        <p:spPr>
          <a:xfrm>
            <a:off x="3516774" y="1131325"/>
            <a:ext cx="6832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FPT大学は　大きいです。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"/>
          <p:cNvSpPr/>
          <p:nvPr/>
        </p:nvSpPr>
        <p:spPr>
          <a:xfrm>
            <a:off x="4116415" y="3658000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 Nội náo nhiệt.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13"/>
          <p:cNvSpPr/>
          <p:nvPr/>
        </p:nvSpPr>
        <p:spPr>
          <a:xfrm>
            <a:off x="327534" y="4462107"/>
            <a:ext cx="655431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ハノイは　にぎやかです。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9073159" y="1441341"/>
            <a:ext cx="11823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5960542" y="4462107"/>
            <a:ext cx="118221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50954">
            <a:off x="418528" y="366676"/>
            <a:ext cx="2935513" cy="19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0784">
            <a:off x="7399051" y="3609007"/>
            <a:ext cx="4211810" cy="170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3"/>
          <p:cNvSpPr/>
          <p:nvPr/>
        </p:nvSpPr>
        <p:spPr>
          <a:xfrm>
            <a:off x="3494916" y="1951184"/>
            <a:ext cx="490374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はい、大きいです。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963648" y="5301173"/>
            <a:ext cx="612251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はい、にぎやかです。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963650" y="6063175"/>
            <a:ext cx="2578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いいえ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3"/>
          <p:cNvSpPr/>
          <p:nvPr/>
        </p:nvSpPr>
        <p:spPr>
          <a:xfrm>
            <a:off x="3541750" y="2779250"/>
            <a:ext cx="24519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いいえ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3"/>
          <p:cNvSpPr/>
          <p:nvPr/>
        </p:nvSpPr>
        <p:spPr>
          <a:xfrm>
            <a:off x="5501098" y="2779250"/>
            <a:ext cx="4972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大きくない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3"/>
          <p:cNvSpPr/>
          <p:nvPr/>
        </p:nvSpPr>
        <p:spPr>
          <a:xfrm>
            <a:off x="2839475" y="6063175"/>
            <a:ext cx="6649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にぎやか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ではありません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12999">
            <a:off x="6033972" y="397422"/>
            <a:ext cx="420789" cy="57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12999">
            <a:off x="6946730" y="3701463"/>
            <a:ext cx="420789" cy="57420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3"/>
          <p:cNvSpPr/>
          <p:nvPr/>
        </p:nvSpPr>
        <p:spPr>
          <a:xfrm rot="164946">
            <a:off x="6906384" y="4871803"/>
            <a:ext cx="3781603" cy="1319135"/>
          </a:xfrm>
          <a:prstGeom prst="cloudCallout">
            <a:avLst>
              <a:gd fmla="val -63747" name="adj1"/>
              <a:gd fmla="val 59306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Giống DANH TỪ</a:t>
            </a:r>
            <a:endParaRPr sz="3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13"/>
          <p:cNvSpPr txBox="1"/>
          <p:nvPr/>
        </p:nvSpPr>
        <p:spPr>
          <a:xfrm>
            <a:off x="4618678" y="966416"/>
            <a:ext cx="44544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だいがく　　　　おお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3"/>
          <p:cNvSpPr txBox="1"/>
          <p:nvPr/>
        </p:nvSpPr>
        <p:spPr>
          <a:xfrm>
            <a:off x="5522763" y="2587001"/>
            <a:ext cx="8480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  <a:gradFill>
            <a:gsLst>
              <a:gs pos="0">
                <a:srgbClr val="FFC047"/>
              </a:gs>
              <a:gs pos="50000">
                <a:srgbClr val="FFBE00"/>
              </a:gs>
              <a:gs pos="100000">
                <a:srgbClr val="E3AD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212157" y="856869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  <a:gradFill>
            <a:gsLst>
              <a:gs pos="0">
                <a:srgbClr val="47C5F9"/>
              </a:gs>
              <a:gs pos="50000">
                <a:srgbClr val="00C2FE"/>
              </a:gs>
              <a:gs pos="100000">
                <a:srgbClr val="00B1E3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212157" y="4201762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1044923" y="1950079"/>
            <a:ext cx="10389890" cy="134981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くない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です。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101600" y="5333565"/>
            <a:ext cx="11849100" cy="134981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～は［Na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ではありません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。</a:t>
            </a:r>
            <a:endParaRPr sz="5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9" name="Google Shape;469;p14"/>
          <p:cNvSpPr/>
          <p:nvPr/>
        </p:nvSpPr>
        <p:spPr>
          <a:xfrm rot="593823">
            <a:off x="4126200" y="4437337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PHỦ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0" name="Google Shape;470;p14"/>
          <p:cNvSpPr/>
          <p:nvPr/>
        </p:nvSpPr>
        <p:spPr>
          <a:xfrm rot="593823">
            <a:off x="6566009" y="4458781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14"/>
          <p:cNvSpPr/>
          <p:nvPr/>
        </p:nvSpPr>
        <p:spPr>
          <a:xfrm rot="593823">
            <a:off x="4180121" y="988828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PHỦ ĐỊNH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2" name="Google Shape;472;p14"/>
          <p:cNvSpPr/>
          <p:nvPr/>
        </p:nvSpPr>
        <p:spPr>
          <a:xfrm rot="593823">
            <a:off x="6619930" y="1010272"/>
            <a:ext cx="2493425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HIỆN TẠI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3011144" y="1772293"/>
            <a:ext cx="1041764" cy="1705389"/>
          </a:xfrm>
          <a:prstGeom prst="mathMultiply">
            <a:avLst>
              <a:gd fmla="val 8891" name="adj1"/>
            </a:avLst>
          </a:prstGeom>
          <a:solidFill>
            <a:srgbClr val="FF0000"/>
          </a:solidFill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2154244" y="5155779"/>
            <a:ext cx="1041764" cy="1705389"/>
          </a:xfrm>
          <a:prstGeom prst="mathMultiply">
            <a:avLst>
              <a:gd fmla="val 8891" name="adj1"/>
            </a:avLst>
          </a:prstGeom>
          <a:solidFill>
            <a:srgbClr val="FF0000"/>
          </a:solidFill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7378700" y="209860"/>
            <a:ext cx="4572000" cy="936231"/>
          </a:xfrm>
          <a:prstGeom prst="horizontalScroll">
            <a:avLst>
              <a:gd fmla="val 12500" name="adj"/>
            </a:avLst>
          </a:prstGeom>
          <a:solidFill>
            <a:schemeClr val="accent1"/>
          </a:solidFill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いい　🖝　よくない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619097" y="209318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593715" y="3627246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5"/>
          <p:cNvSpPr/>
          <p:nvPr/>
        </p:nvSpPr>
        <p:spPr>
          <a:xfrm>
            <a:off x="3542182" y="439263"/>
            <a:ext cx="2157402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Sushi ngon.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3542181" y="1170029"/>
            <a:ext cx="593201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おいしいです。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3542181" y="3411995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Sushi nổi tiếng.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3695139" y="4142761"/>
            <a:ext cx="491003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有名です。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6846">
            <a:off x="397439" y="177218"/>
            <a:ext cx="2630978" cy="197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38" y="2574686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612" y="4631195"/>
            <a:ext cx="22574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5"/>
          <p:cNvSpPr/>
          <p:nvPr/>
        </p:nvSpPr>
        <p:spPr>
          <a:xfrm>
            <a:off x="5664199" y="1170029"/>
            <a:ext cx="2146300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p15"/>
          <p:cNvSpPr/>
          <p:nvPr/>
        </p:nvSpPr>
        <p:spPr>
          <a:xfrm>
            <a:off x="5699583" y="4127799"/>
            <a:ext cx="1320800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3542175" y="2145750"/>
            <a:ext cx="7455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おいしい　料理です。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5"/>
          <p:cNvSpPr/>
          <p:nvPr/>
        </p:nvSpPr>
        <p:spPr>
          <a:xfrm>
            <a:off x="5664198" y="2145751"/>
            <a:ext cx="3670301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3" name="Google Shape;493;p15"/>
          <p:cNvSpPr/>
          <p:nvPr/>
        </p:nvSpPr>
        <p:spPr>
          <a:xfrm>
            <a:off x="3669751" y="5097650"/>
            <a:ext cx="7036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すしは　有名な　料理です。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6807198" y="5097638"/>
            <a:ext cx="72501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5"/>
          <p:cNvSpPr/>
          <p:nvPr/>
        </p:nvSpPr>
        <p:spPr>
          <a:xfrm>
            <a:off x="5699583" y="439263"/>
            <a:ext cx="50065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　Sushi là </a:t>
            </a:r>
            <a:r>
              <a:rPr i="1" lang="en-US" sz="28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món ăn </a:t>
            </a: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ngon.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6" name="Google Shape;496;p15"/>
          <p:cNvSpPr/>
          <p:nvPr/>
        </p:nvSpPr>
        <p:spPr>
          <a:xfrm>
            <a:off x="6029222" y="3424079"/>
            <a:ext cx="522297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　Sushi là </a:t>
            </a:r>
            <a:r>
              <a:rPr i="1" lang="en-US" sz="28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món ăn </a:t>
            </a: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nổi tiếng.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7" name="Google Shape;497;p15"/>
          <p:cNvSpPr/>
          <p:nvPr/>
        </p:nvSpPr>
        <p:spPr>
          <a:xfrm rot="559298">
            <a:off x="1705884" y="1961326"/>
            <a:ext cx="1714500" cy="1130849"/>
          </a:xfrm>
          <a:prstGeom prst="wave">
            <a:avLst>
              <a:gd fmla="val 12500" name="adj1"/>
              <a:gd fmla="val 0" name="adj2"/>
            </a:avLst>
          </a:prstGeom>
          <a:gradFill>
            <a:gsLst>
              <a:gs pos="0">
                <a:srgbClr val="E55947"/>
              </a:gs>
              <a:gs pos="50000">
                <a:srgbClr val="E63700"/>
              </a:gs>
              <a:gs pos="100000">
                <a:srgbClr val="D42B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りょうり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5699583" y="5091918"/>
            <a:ext cx="3241217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15"/>
          <p:cNvSpPr txBox="1"/>
          <p:nvPr/>
        </p:nvSpPr>
        <p:spPr>
          <a:xfrm>
            <a:off x="8119688" y="1984838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りょうり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5741027" y="4026749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5"/>
          <p:cNvSpPr txBox="1"/>
          <p:nvPr/>
        </p:nvSpPr>
        <p:spPr>
          <a:xfrm>
            <a:off x="5741027" y="4986957"/>
            <a:ext cx="39394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　　　　りょうり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  <a:gradFill>
            <a:gsLst>
              <a:gs pos="0">
                <a:srgbClr val="FFC047"/>
              </a:gs>
              <a:gs pos="50000">
                <a:srgbClr val="FFBE00"/>
              </a:gs>
              <a:gs pos="100000">
                <a:srgbClr val="E3AD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212157" y="647009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  <a:gradFill>
            <a:gsLst>
              <a:gs pos="0">
                <a:srgbClr val="47C5F9"/>
              </a:gs>
              <a:gs pos="50000">
                <a:srgbClr val="00C2FE"/>
              </a:gs>
              <a:gs pos="100000">
                <a:srgbClr val="00B1E3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16"/>
          <p:cNvSpPr/>
          <p:nvPr/>
        </p:nvSpPr>
        <p:spPr>
          <a:xfrm>
            <a:off x="212157" y="4291702"/>
            <a:ext cx="4295500" cy="1012687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形容動詞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/>
          <p:nvPr/>
        </p:nvSpPr>
        <p:spPr>
          <a:xfrm>
            <a:off x="1044923" y="1740219"/>
            <a:ext cx="9962454" cy="134981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［I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-adjective］+ </a:t>
            </a:r>
            <a:r>
              <a:rPr b="1" lang="en-US" sz="8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Noun</a:t>
            </a:r>
            <a:endParaRPr b="1" sz="80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1" name="Google Shape;511;p16"/>
          <p:cNvSpPr/>
          <p:nvPr/>
        </p:nvSpPr>
        <p:spPr>
          <a:xfrm>
            <a:off x="1044923" y="5423505"/>
            <a:ext cx="9962454" cy="134981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［Na</a:t>
            </a:r>
            <a:r>
              <a:rPr lang="en-US" sz="5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-adjective］</a:t>
            </a:r>
            <a:r>
              <a:rPr lang="en-US" sz="60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+ </a:t>
            </a:r>
            <a:r>
              <a:rPr b="1" lang="en-US" sz="8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Noun</a:t>
            </a:r>
            <a:endParaRPr b="1" sz="8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2" name="Google Shape;512;p16"/>
          <p:cNvSpPr/>
          <p:nvPr/>
        </p:nvSpPr>
        <p:spPr>
          <a:xfrm rot="593823">
            <a:off x="4177751" y="806345"/>
            <a:ext cx="2811996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VỚI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3" name="Google Shape;513;p16"/>
          <p:cNvSpPr/>
          <p:nvPr/>
        </p:nvSpPr>
        <p:spPr>
          <a:xfrm rot="593823">
            <a:off x="6753740" y="698729"/>
            <a:ext cx="2811996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BỔ SUNG Ý NGHĨA CHO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16"/>
          <p:cNvSpPr/>
          <p:nvPr/>
        </p:nvSpPr>
        <p:spPr>
          <a:xfrm rot="593823">
            <a:off x="4502779" y="4489632"/>
            <a:ext cx="2811996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VỚI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16"/>
          <p:cNvSpPr/>
          <p:nvPr/>
        </p:nvSpPr>
        <p:spPr>
          <a:xfrm rot="593823">
            <a:off x="7078768" y="4382016"/>
            <a:ext cx="2811996" cy="1068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BỔ SUNG Ý NGHĨA CHO DANH TỪ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6" name="Google Shape;516;p16"/>
          <p:cNvSpPr/>
          <p:nvPr/>
        </p:nvSpPr>
        <p:spPr>
          <a:xfrm>
            <a:off x="2704011" y="2001156"/>
            <a:ext cx="862149" cy="9118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2344023" y="5554023"/>
            <a:ext cx="1222138" cy="115698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622078" y="45164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9" name="Google Shape;519;p16"/>
          <p:cNvSpPr/>
          <p:nvPr/>
        </p:nvSpPr>
        <p:spPr>
          <a:xfrm>
            <a:off x="596696" y="3672952"/>
            <a:ext cx="3657600" cy="698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4B18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Na</a:t>
            </a:r>
            <a:r>
              <a:rPr lang="en-US" sz="44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-adjective</a:t>
            </a:r>
            <a:endParaRPr sz="44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/>
          <p:nvPr/>
        </p:nvSpPr>
        <p:spPr>
          <a:xfrm>
            <a:off x="3357850" y="169900"/>
            <a:ext cx="72657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ベトナムは　きれいです。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66476">
            <a:off x="362766" y="280837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675" y="2266184"/>
            <a:ext cx="2254092" cy="186167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7"/>
          <p:cNvSpPr/>
          <p:nvPr/>
        </p:nvSpPr>
        <p:spPr>
          <a:xfrm>
            <a:off x="3357850" y="1029575"/>
            <a:ext cx="8450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ベトナムは　きれいな　国です。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7"/>
          <p:cNvSpPr/>
          <p:nvPr/>
        </p:nvSpPr>
        <p:spPr>
          <a:xfrm>
            <a:off x="3357849" y="2379073"/>
            <a:ext cx="632172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ホンダは　大きいです。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3357850" y="3189950"/>
            <a:ext cx="78369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ホンダは　大きい　会社です。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675" y="4411358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7"/>
          <p:cNvSpPr/>
          <p:nvPr/>
        </p:nvSpPr>
        <p:spPr>
          <a:xfrm>
            <a:off x="3357849" y="4539450"/>
            <a:ext cx="553795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AYUMIは　有名です。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7"/>
          <p:cNvSpPr/>
          <p:nvPr/>
        </p:nvSpPr>
        <p:spPr>
          <a:xfrm>
            <a:off x="3357847" y="5350329"/>
            <a:ext cx="783702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AYUMIは　有名な　歌手です。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7"/>
          <p:cNvSpPr/>
          <p:nvPr/>
        </p:nvSpPr>
        <p:spPr>
          <a:xfrm>
            <a:off x="6518713" y="218696"/>
            <a:ext cx="1621987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4" name="Google Shape;534;p17"/>
          <p:cNvSpPr/>
          <p:nvPr/>
        </p:nvSpPr>
        <p:spPr>
          <a:xfrm>
            <a:off x="5947213" y="2403512"/>
            <a:ext cx="1621987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6126827" y="4539450"/>
            <a:ext cx="1213773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6531306" y="995502"/>
            <a:ext cx="3149971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7" name="Google Shape;537;p17"/>
          <p:cNvSpPr/>
          <p:nvPr/>
        </p:nvSpPr>
        <p:spPr>
          <a:xfrm>
            <a:off x="5913975" y="3196650"/>
            <a:ext cx="3531000" cy="548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8" name="Google Shape;538;p17"/>
          <p:cNvSpPr/>
          <p:nvPr/>
        </p:nvSpPr>
        <p:spPr>
          <a:xfrm>
            <a:off x="6137720" y="5301450"/>
            <a:ext cx="3161483" cy="762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9" name="Google Shape;539;p17"/>
          <p:cNvSpPr/>
          <p:nvPr/>
        </p:nvSpPr>
        <p:spPr>
          <a:xfrm>
            <a:off x="709363" y="340455"/>
            <a:ext cx="3479800" cy="2454312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7"/>
          <p:cNvSpPr/>
          <p:nvPr/>
        </p:nvSpPr>
        <p:spPr>
          <a:xfrm>
            <a:off x="1617947" y="3605480"/>
            <a:ext cx="3479800" cy="2454312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どんなＮ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17"/>
          <p:cNvCxnSpPr>
            <a:stCxn id="533" idx="1"/>
          </p:cNvCxnSpPr>
          <p:nvPr/>
        </p:nvCxnSpPr>
        <p:spPr>
          <a:xfrm flipH="1">
            <a:off x="4189213" y="599696"/>
            <a:ext cx="2329500" cy="967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17"/>
          <p:cNvCxnSpPr>
            <a:stCxn id="534" idx="1"/>
            <a:endCxn id="539" idx="0"/>
          </p:cNvCxnSpPr>
          <p:nvPr/>
        </p:nvCxnSpPr>
        <p:spPr>
          <a:xfrm rot="10800000">
            <a:off x="4186213" y="1567712"/>
            <a:ext cx="1761000" cy="1216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17"/>
          <p:cNvCxnSpPr/>
          <p:nvPr/>
        </p:nvCxnSpPr>
        <p:spPr>
          <a:xfrm rot="10800000">
            <a:off x="4200056" y="1587298"/>
            <a:ext cx="1926771" cy="3333152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" name="Google Shape;544;p17"/>
          <p:cNvCxnSpPr/>
          <p:nvPr/>
        </p:nvCxnSpPr>
        <p:spPr>
          <a:xfrm flipH="1">
            <a:off x="5094847" y="1361696"/>
            <a:ext cx="1423866" cy="347094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17"/>
          <p:cNvCxnSpPr>
            <a:stCxn id="537" idx="1"/>
            <a:endCxn id="540" idx="0"/>
          </p:cNvCxnSpPr>
          <p:nvPr/>
        </p:nvCxnSpPr>
        <p:spPr>
          <a:xfrm flipH="1">
            <a:off x="5094975" y="3470850"/>
            <a:ext cx="819000" cy="13617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17"/>
          <p:cNvCxnSpPr>
            <a:stCxn id="538" idx="1"/>
            <a:endCxn id="540" idx="0"/>
          </p:cNvCxnSpPr>
          <p:nvPr/>
        </p:nvCxnSpPr>
        <p:spPr>
          <a:xfrm rot="10800000">
            <a:off x="5094920" y="4832550"/>
            <a:ext cx="1042800" cy="8499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7" name="Google Shape;547;p17"/>
          <p:cNvSpPr txBox="1"/>
          <p:nvPr/>
        </p:nvSpPr>
        <p:spPr>
          <a:xfrm>
            <a:off x="8934197" y="872253"/>
            <a:ext cx="7910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くに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7"/>
          <p:cNvSpPr txBox="1"/>
          <p:nvPr/>
        </p:nvSpPr>
        <p:spPr>
          <a:xfrm>
            <a:off x="5925575" y="2176124"/>
            <a:ext cx="7910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7"/>
          <p:cNvSpPr txBox="1"/>
          <p:nvPr/>
        </p:nvSpPr>
        <p:spPr>
          <a:xfrm>
            <a:off x="5954137" y="3111967"/>
            <a:ext cx="33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　　　　　　かいしゃ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7"/>
          <p:cNvSpPr txBox="1"/>
          <p:nvPr/>
        </p:nvSpPr>
        <p:spPr>
          <a:xfrm>
            <a:off x="6152019" y="4411358"/>
            <a:ext cx="3147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7"/>
          <p:cNvSpPr txBox="1"/>
          <p:nvPr/>
        </p:nvSpPr>
        <p:spPr>
          <a:xfrm>
            <a:off x="6105894" y="5232071"/>
            <a:ext cx="3147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ゆうめい　　　　かしゅ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7"/>
          <p:cNvSpPr txBox="1"/>
          <p:nvPr/>
        </p:nvSpPr>
        <p:spPr>
          <a:xfrm rot="-654919">
            <a:off x="168137" y="150793"/>
            <a:ext cx="1449810" cy="4001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7"/>
          <p:cNvSpPr txBox="1"/>
          <p:nvPr/>
        </p:nvSpPr>
        <p:spPr>
          <a:xfrm rot="-654919">
            <a:off x="64426" y="2250755"/>
            <a:ext cx="1449810" cy="4001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7"/>
          <p:cNvSpPr txBox="1"/>
          <p:nvPr/>
        </p:nvSpPr>
        <p:spPr>
          <a:xfrm rot="-654919">
            <a:off x="123838" y="4277711"/>
            <a:ext cx="1449810" cy="4001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19068" y="4243292"/>
            <a:ext cx="17430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どこ？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5" name="Google Shape;205;p2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１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8"/>
          <p:cNvSpPr/>
          <p:nvPr/>
        </p:nvSpPr>
        <p:spPr>
          <a:xfrm>
            <a:off x="9994" y="4229206"/>
            <a:ext cx="12182005" cy="2501378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1" name="Google Shape;5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5438">
            <a:off x="228599" y="255587"/>
            <a:ext cx="3051095" cy="234791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8"/>
          <p:cNvSpPr/>
          <p:nvPr/>
        </p:nvSpPr>
        <p:spPr>
          <a:xfrm>
            <a:off x="3350225" y="667550"/>
            <a:ext cx="8370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キャノンのカメラは　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8"/>
          <p:cNvSpPr/>
          <p:nvPr/>
        </p:nvSpPr>
        <p:spPr>
          <a:xfrm rot="-379644">
            <a:off x="596900" y="2539999"/>
            <a:ext cx="1930400" cy="7366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8"/>
          <p:cNvSpPr/>
          <p:nvPr/>
        </p:nvSpPr>
        <p:spPr>
          <a:xfrm rot="-379644">
            <a:off x="698501" y="3484860"/>
            <a:ext cx="1930400" cy="7366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8"/>
          <p:cNvSpPr/>
          <p:nvPr/>
        </p:nvSpPr>
        <p:spPr>
          <a:xfrm rot="-379644">
            <a:off x="2296068" y="2767754"/>
            <a:ext cx="1930400" cy="7366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やすい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8"/>
          <p:cNvSpPr/>
          <p:nvPr/>
        </p:nvSpPr>
        <p:spPr>
          <a:xfrm>
            <a:off x="2636346" y="4984717"/>
            <a:ext cx="762257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、たかいです。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2636350" y="5836175"/>
            <a:ext cx="8274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いいです。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そして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、やすいです。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3949212" y="1553736"/>
            <a:ext cx="288630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4383925" y="2374050"/>
            <a:ext cx="3708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5103449" y="3260250"/>
            <a:ext cx="34629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やすいです。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/>
          <p:nvPr/>
        </p:nvSpPr>
        <p:spPr>
          <a:xfrm>
            <a:off x="0" y="3996478"/>
            <a:ext cx="4886793" cy="920966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0089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Ghép / Kết hợp </a:t>
            </a:r>
            <a:b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để tạo câu có ý nghĩa liên tục</a:t>
            </a:r>
            <a:endParaRPr sz="2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4676931" y="4966758"/>
            <a:ext cx="715432" cy="81111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3" name="Google Shape;573;p18"/>
          <p:cNvSpPr/>
          <p:nvPr/>
        </p:nvSpPr>
        <p:spPr>
          <a:xfrm>
            <a:off x="5276538" y="5811630"/>
            <a:ext cx="1708878" cy="81111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" name="Google Shape;574;p18"/>
          <p:cNvSpPr/>
          <p:nvPr/>
        </p:nvSpPr>
        <p:spPr>
          <a:xfrm rot="-469149">
            <a:off x="-54038" y="4301203"/>
            <a:ext cx="3698990" cy="1349115"/>
          </a:xfrm>
          <a:prstGeom prst="wedgeEllipseCallout">
            <a:avLst>
              <a:gd fmla="val 71383" name="adj1"/>
              <a:gd fmla="val 34415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NHƯNG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Diễn đạt ý ngược nghĩa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5" name="Google Shape;575;p18"/>
          <p:cNvSpPr/>
          <p:nvPr/>
        </p:nvSpPr>
        <p:spPr>
          <a:xfrm rot="397258">
            <a:off x="7451896" y="3932406"/>
            <a:ext cx="3698990" cy="1349115"/>
          </a:xfrm>
          <a:prstGeom prst="wedgeEllipseCallout">
            <a:avLst>
              <a:gd fmla="val -58025" name="adj1"/>
              <a:gd fmla="val 119224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VÀ</a:t>
            </a:r>
            <a:endParaRPr b="1"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Diễn đạt ý bổ sung, xuôi nghĩa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9"/>
          <p:cNvSpPr/>
          <p:nvPr/>
        </p:nvSpPr>
        <p:spPr>
          <a:xfrm rot="261205">
            <a:off x="8204201" y="330200"/>
            <a:ext cx="3695700" cy="97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あります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9"/>
          <p:cNvSpPr/>
          <p:nvPr/>
        </p:nvSpPr>
        <p:spPr>
          <a:xfrm rot="220741">
            <a:off x="8949128" y="2496343"/>
            <a:ext cx="2578308" cy="1319134"/>
          </a:xfrm>
          <a:prstGeom prst="horizontalScroll">
            <a:avLst>
              <a:gd fmla="val 12500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“CÓ”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SỞ HỮU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2" name="Google Shape;582;p19"/>
          <p:cNvSpPr/>
          <p:nvPr/>
        </p:nvSpPr>
        <p:spPr>
          <a:xfrm rot="-273284">
            <a:off x="205137" y="200465"/>
            <a:ext cx="2578308" cy="1319134"/>
          </a:xfrm>
          <a:prstGeom prst="horizontalScroll">
            <a:avLst>
              <a:gd fmla="val 12500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“CÓ ”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TỒN TẠI</a:t>
            </a:r>
            <a:endParaRPr sz="3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3" name="Google Shape;583;p19"/>
          <p:cNvSpPr/>
          <p:nvPr/>
        </p:nvSpPr>
        <p:spPr>
          <a:xfrm>
            <a:off x="3087979" y="3815477"/>
            <a:ext cx="839400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わたしは　パソコン　　あります。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9"/>
          <p:cNvSpPr/>
          <p:nvPr/>
        </p:nvSpPr>
        <p:spPr>
          <a:xfrm>
            <a:off x="156832" y="1519977"/>
            <a:ext cx="762257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私の町　　やまが　あります。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9"/>
          <p:cNvSpPr/>
          <p:nvPr/>
        </p:nvSpPr>
        <p:spPr>
          <a:xfrm>
            <a:off x="3537679" y="4753611"/>
            <a:ext cx="839400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先生は　車　　ありません。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9"/>
          <p:cNvSpPr/>
          <p:nvPr/>
        </p:nvSpPr>
        <p:spPr>
          <a:xfrm>
            <a:off x="3537679" y="5691745"/>
            <a:ext cx="839400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リンさんは　お金　　ありますか。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9"/>
          <p:cNvSpPr/>
          <p:nvPr/>
        </p:nvSpPr>
        <p:spPr>
          <a:xfrm>
            <a:off x="7722717" y="3815477"/>
            <a:ext cx="9738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9"/>
          <p:cNvSpPr/>
          <p:nvPr/>
        </p:nvSpPr>
        <p:spPr>
          <a:xfrm>
            <a:off x="7685479" y="4753611"/>
            <a:ext cx="9738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9"/>
          <p:cNvSpPr/>
          <p:nvPr/>
        </p:nvSpPr>
        <p:spPr>
          <a:xfrm>
            <a:off x="7700468" y="5676755"/>
            <a:ext cx="9738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が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9"/>
          <p:cNvSpPr/>
          <p:nvPr/>
        </p:nvSpPr>
        <p:spPr>
          <a:xfrm>
            <a:off x="459896" y="2374794"/>
            <a:ext cx="789240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　　やまが　ありません。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9"/>
          <p:cNvSpPr/>
          <p:nvPr/>
        </p:nvSpPr>
        <p:spPr>
          <a:xfrm>
            <a:off x="1989039" y="1495027"/>
            <a:ext cx="9738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9"/>
          <p:cNvSpPr/>
          <p:nvPr/>
        </p:nvSpPr>
        <p:spPr>
          <a:xfrm>
            <a:off x="2045666" y="2349844"/>
            <a:ext cx="9738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1673">
            <a:off x="596892" y="3718656"/>
            <a:ext cx="1415955" cy="141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80490">
            <a:off x="2189723" y="4293405"/>
            <a:ext cx="1621201" cy="16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61104">
            <a:off x="562434" y="5365761"/>
            <a:ext cx="1782440" cy="14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46963">
            <a:off x="4263486" y="239305"/>
            <a:ext cx="2477196" cy="148631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/>
          <p:nvPr/>
        </p:nvSpPr>
        <p:spPr>
          <a:xfrm>
            <a:off x="1407008" y="1359066"/>
            <a:ext cx="12793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/>
          <p:nvPr/>
        </p:nvSpPr>
        <p:spPr>
          <a:xfrm>
            <a:off x="5173909" y="4553556"/>
            <a:ext cx="29985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せんせい　　　くるま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9"/>
          <p:cNvSpPr txBox="1"/>
          <p:nvPr/>
        </p:nvSpPr>
        <p:spPr>
          <a:xfrm>
            <a:off x="7160099" y="5577863"/>
            <a:ext cx="10123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かね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9"/>
          <p:cNvSpPr/>
          <p:nvPr/>
        </p:nvSpPr>
        <p:spPr>
          <a:xfrm>
            <a:off x="2081385" y="1446957"/>
            <a:ext cx="873968" cy="166488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1" name="Google Shape;601;p19"/>
          <p:cNvSpPr/>
          <p:nvPr/>
        </p:nvSpPr>
        <p:spPr>
          <a:xfrm>
            <a:off x="7750421" y="3815477"/>
            <a:ext cx="873968" cy="254106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A14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2" name="Google Shape;602;p19"/>
          <p:cNvSpPr/>
          <p:nvPr/>
        </p:nvSpPr>
        <p:spPr>
          <a:xfrm rot="499135">
            <a:off x="3265465" y="417262"/>
            <a:ext cx="3390038" cy="1319135"/>
          </a:xfrm>
          <a:prstGeom prst="wedgeEllipseCallout">
            <a:avLst>
              <a:gd fmla="val -55278" name="adj1"/>
              <a:gd fmla="val 64040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Xác định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vị trí </a:t>
            </a:r>
            <a:r>
              <a:rPr b="1" i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tồn tại 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của đồ vật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3" name="Google Shape;603;p19"/>
          <p:cNvSpPr/>
          <p:nvPr/>
        </p:nvSpPr>
        <p:spPr>
          <a:xfrm rot="-220359">
            <a:off x="4765702" y="2680451"/>
            <a:ext cx="3390038" cy="1319135"/>
          </a:xfrm>
          <a:prstGeom prst="wedgeEllipseCallout">
            <a:avLst>
              <a:gd fmla="val 36948" name="adj1"/>
              <a:gd fmla="val 79253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Xác định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tân ngữ 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của động từ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c068ccc5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9c068ccc5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g9c068ccc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0" y="-353725"/>
            <a:ext cx="12192000" cy="79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9c068ccc5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" y="177950"/>
            <a:ext cx="5745352" cy="371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9c068ccc5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665" y="177950"/>
            <a:ext cx="4569487" cy="30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9c068ccc5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777" y="3380675"/>
            <a:ext cx="5251901" cy="34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0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BCA0"/>
              </a:gs>
              <a:gs pos="50000">
                <a:srgbClr val="00BA98"/>
              </a:gs>
              <a:gs pos="100000">
                <a:srgbClr val="00AC8C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第４課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0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季節・料理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0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パート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20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３</a:t>
            </a:r>
            <a:endParaRPr sz="9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2" name="Google Shape;622;p20"/>
          <p:cNvSpPr txBox="1"/>
          <p:nvPr/>
        </p:nvSpPr>
        <p:spPr>
          <a:xfrm>
            <a:off x="3048000" y="2757324"/>
            <a:ext cx="2613269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　　せつ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0"/>
          <p:cNvSpPr txBox="1"/>
          <p:nvPr/>
        </p:nvSpPr>
        <p:spPr>
          <a:xfrm>
            <a:off x="7030387" y="2757324"/>
            <a:ext cx="3051723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りょう　　り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65" y="16887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3245" y="19986"/>
            <a:ext cx="1838794" cy="245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228" y="56993"/>
            <a:ext cx="2765708" cy="207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4125" y="56993"/>
            <a:ext cx="3141819" cy="20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2423" y="4527030"/>
            <a:ext cx="2993521" cy="199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8336" y="3909232"/>
            <a:ext cx="17526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2158" y="3909232"/>
            <a:ext cx="16764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885" y="4314591"/>
            <a:ext cx="3097252" cy="181818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1"/>
          <p:cNvSpPr/>
          <p:nvPr/>
        </p:nvSpPr>
        <p:spPr>
          <a:xfrm>
            <a:off x="569076" y="2338575"/>
            <a:ext cx="39429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>
            <a:off x="569076" y="3304725"/>
            <a:ext cx="4318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ね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>
            <a:off x="8164474" y="2338575"/>
            <a:ext cx="39429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あついです。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>
            <a:off x="7830700" y="3304725"/>
            <a:ext cx="4126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さむいです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/>
          <p:nvPr/>
        </p:nvSpPr>
        <p:spPr>
          <a:xfrm>
            <a:off x="4305300" y="787400"/>
            <a:ext cx="57150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東京　は　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2"/>
          <p:cNvSpPr txBox="1"/>
          <p:nvPr/>
        </p:nvSpPr>
        <p:spPr>
          <a:xfrm>
            <a:off x="4457700" y="60273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とうきょう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2"/>
          <p:cNvSpPr txBox="1"/>
          <p:nvPr/>
        </p:nvSpPr>
        <p:spPr>
          <a:xfrm>
            <a:off x="6832600" y="1467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きれいです。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 txBox="1"/>
          <p:nvPr/>
        </p:nvSpPr>
        <p:spPr>
          <a:xfrm>
            <a:off x="6832600" y="2229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にぎやかです。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2"/>
          <p:cNvSpPr txBox="1"/>
          <p:nvPr/>
        </p:nvSpPr>
        <p:spPr>
          <a:xfrm>
            <a:off x="6832600" y="2991643"/>
            <a:ext cx="36195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おおきいです。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 txBox="1"/>
          <p:nvPr/>
        </p:nvSpPr>
        <p:spPr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2"/>
          <p:cNvSpPr txBox="1"/>
          <p:nvPr/>
        </p:nvSpPr>
        <p:spPr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たいへん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2"/>
          <p:cNvSpPr txBox="1"/>
          <p:nvPr/>
        </p:nvSpPr>
        <p:spPr>
          <a:xfrm>
            <a:off x="5524500" y="4318000"/>
            <a:ext cx="21336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Rất, lắm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2"/>
          <p:cNvSpPr txBox="1"/>
          <p:nvPr/>
        </p:nvSpPr>
        <p:spPr>
          <a:xfrm>
            <a:off x="5524500" y="5080000"/>
            <a:ext cx="3733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Cực kỳ, vô cùng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 txBox="1"/>
          <p:nvPr/>
        </p:nvSpPr>
        <p:spPr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 txBox="1"/>
          <p:nvPr/>
        </p:nvSpPr>
        <p:spPr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たいへん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3162300" y="4064000"/>
            <a:ext cx="2362200" cy="1981200"/>
          </a:xfrm>
          <a:prstGeom prst="ellipse">
            <a:avLst/>
          </a:prstGeom>
          <a:noFill/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6" name="Google Shape;6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2" y="677862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755" y="2594769"/>
            <a:ext cx="2619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55" y="4521201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2"/>
          <p:cNvSpPr/>
          <p:nvPr/>
        </p:nvSpPr>
        <p:spPr>
          <a:xfrm rot="-737744">
            <a:off x="1204311" y="1262195"/>
            <a:ext cx="3485710" cy="1676400"/>
          </a:xfrm>
          <a:prstGeom prst="wedgeEllipseCallout">
            <a:avLst>
              <a:gd fmla="val 20104" name="adj1"/>
              <a:gd fmla="val 126241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Phó từ: bổ sung </a:t>
            </a:r>
            <a:endParaRPr b="1" i="1"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ý nghĩa cho </a:t>
            </a:r>
            <a:b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tính từ &amp; động từ</a:t>
            </a:r>
            <a:endParaRPr b="1" i="1"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4551" y="376472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4551" y="2430124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4551" y="4483776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3"/>
          <p:cNvSpPr txBox="1"/>
          <p:nvPr/>
        </p:nvSpPr>
        <p:spPr>
          <a:xfrm>
            <a:off x="1219200" y="762000"/>
            <a:ext cx="67818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なっとう　は　</a:t>
            </a:r>
            <a:r>
              <a:rPr lang="en-US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どう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 txBox="1"/>
          <p:nvPr/>
        </p:nvSpPr>
        <p:spPr>
          <a:xfrm>
            <a:off x="2362200" y="1524000"/>
            <a:ext cx="57150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おいしくないです。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2602043" y="2271634"/>
            <a:ext cx="57150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たかくないです。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 txBox="1"/>
          <p:nvPr/>
        </p:nvSpPr>
        <p:spPr>
          <a:xfrm>
            <a:off x="685800" y="4267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3"/>
          <p:cNvSpPr txBox="1"/>
          <p:nvPr/>
        </p:nvSpPr>
        <p:spPr>
          <a:xfrm>
            <a:off x="685800" y="5029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ぜんぜん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3"/>
          <p:cNvSpPr txBox="1"/>
          <p:nvPr/>
        </p:nvSpPr>
        <p:spPr>
          <a:xfrm>
            <a:off x="2819400" y="4648200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＋～ない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3"/>
          <p:cNvSpPr/>
          <p:nvPr/>
        </p:nvSpPr>
        <p:spPr>
          <a:xfrm>
            <a:off x="609600" y="4038600"/>
            <a:ext cx="2362200" cy="1981200"/>
          </a:xfrm>
          <a:prstGeom prst="ellipse">
            <a:avLst/>
          </a:prstGeom>
          <a:noFill/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4" name="Google Shape;674;p23"/>
          <p:cNvSpPr/>
          <p:nvPr/>
        </p:nvSpPr>
        <p:spPr>
          <a:xfrm rot="-471032">
            <a:off x="30686" y="1392311"/>
            <a:ext cx="2835275" cy="1788189"/>
          </a:xfrm>
          <a:prstGeom prst="wedgeEllipseCallout">
            <a:avLst>
              <a:gd fmla="val 11449" name="adj1"/>
              <a:gd fmla="val 101383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Những phó từ luôn đi với </a:t>
            </a:r>
            <a:b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1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thể phủ định</a:t>
            </a:r>
            <a:endParaRPr b="1" i="1"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5" name="Google Shape;675;p23"/>
          <p:cNvSpPr txBox="1"/>
          <p:nvPr/>
        </p:nvSpPr>
        <p:spPr>
          <a:xfrm>
            <a:off x="5334000" y="51054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Hoàn toàn không ～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3"/>
          <p:cNvSpPr txBox="1"/>
          <p:nvPr/>
        </p:nvSpPr>
        <p:spPr>
          <a:xfrm>
            <a:off x="5334000" y="4292600"/>
            <a:ext cx="2819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Không ～ lắm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3"/>
          <p:cNvSpPr txBox="1"/>
          <p:nvPr/>
        </p:nvSpPr>
        <p:spPr>
          <a:xfrm>
            <a:off x="685800" y="4257675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3"/>
          <p:cNvSpPr txBox="1"/>
          <p:nvPr/>
        </p:nvSpPr>
        <p:spPr>
          <a:xfrm>
            <a:off x="685800" y="5019675"/>
            <a:ext cx="2133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ぜんぜん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97518">
            <a:off x="8192945" y="3641490"/>
            <a:ext cx="3703135" cy="246426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24"/>
          <p:cNvSpPr txBox="1"/>
          <p:nvPr/>
        </p:nvSpPr>
        <p:spPr>
          <a:xfrm>
            <a:off x="685800" y="1121569"/>
            <a:ext cx="53721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 là người như thế nào?</a:t>
            </a:r>
            <a:endParaRPr/>
          </a:p>
        </p:txBody>
      </p:sp>
      <p:sp>
        <p:nvSpPr>
          <p:cNvPr id="685" name="Google Shape;685;p24"/>
          <p:cNvSpPr txBox="1"/>
          <p:nvPr/>
        </p:nvSpPr>
        <p:spPr>
          <a:xfrm>
            <a:off x="495300" y="2840833"/>
            <a:ext cx="4419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 là người tốt bụng. </a:t>
            </a:r>
            <a:endParaRPr/>
          </a:p>
        </p:txBody>
      </p:sp>
      <p:sp>
        <p:nvSpPr>
          <p:cNvPr id="686" name="Google Shape;686;p24"/>
          <p:cNvSpPr txBox="1"/>
          <p:nvPr/>
        </p:nvSpPr>
        <p:spPr>
          <a:xfrm>
            <a:off x="4381500" y="2840833"/>
            <a:ext cx="2057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Và xinh nữa. </a:t>
            </a:r>
            <a:endParaRPr/>
          </a:p>
        </p:txBody>
      </p:sp>
      <p:sp>
        <p:nvSpPr>
          <p:cNvPr id="687" name="Google Shape;687;p24"/>
          <p:cNvSpPr txBox="1"/>
          <p:nvPr/>
        </p:nvSpPr>
        <p:spPr>
          <a:xfrm>
            <a:off x="901700" y="4411663"/>
            <a:ext cx="64008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Trường đại học FPT thế nào?</a:t>
            </a:r>
            <a:endParaRPr/>
          </a:p>
        </p:txBody>
      </p:sp>
      <p:sp>
        <p:nvSpPr>
          <p:cNvPr id="688" name="Google Shape;688;p24"/>
          <p:cNvSpPr txBox="1"/>
          <p:nvPr/>
        </p:nvSpPr>
        <p:spPr>
          <a:xfrm>
            <a:off x="2705100" y="5984874"/>
            <a:ext cx="4419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Không to lắm nhưng rất mới.</a:t>
            </a:r>
            <a:endParaRPr/>
          </a:p>
        </p:txBody>
      </p:sp>
      <p:sp>
        <p:nvSpPr>
          <p:cNvPr id="689" name="Google Shape;689;p24"/>
          <p:cNvSpPr txBox="1"/>
          <p:nvPr/>
        </p:nvSpPr>
        <p:spPr>
          <a:xfrm>
            <a:off x="304800" y="516725"/>
            <a:ext cx="725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Aさんは　どんな　人ですか。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685800" y="1701800"/>
            <a:ext cx="64008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Aさんは しんせつな 人です。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4"/>
          <p:cNvSpPr txBox="1"/>
          <p:nvPr/>
        </p:nvSpPr>
        <p:spPr>
          <a:xfrm>
            <a:off x="2349500" y="2286000"/>
            <a:ext cx="4953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そして、きれいです。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901700" y="3827463"/>
            <a:ext cx="6400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FPT大学は　どうですか。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 txBox="1"/>
          <p:nvPr/>
        </p:nvSpPr>
        <p:spPr>
          <a:xfrm>
            <a:off x="990600" y="4876799"/>
            <a:ext cx="88392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あまり　おおきくないですが、</a:t>
            </a:r>
            <a:b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とても　あたらしいです。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9581">
            <a:off x="8769275" y="40349"/>
            <a:ext cx="332786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5"/>
          <p:cNvSpPr txBox="1"/>
          <p:nvPr/>
        </p:nvSpPr>
        <p:spPr>
          <a:xfrm>
            <a:off x="773075" y="361600"/>
            <a:ext cx="76311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Hôm nay là một ngày như thế nào? 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0" name="Google Shape;700;p25"/>
          <p:cNvSpPr txBox="1"/>
          <p:nvPr/>
        </p:nvSpPr>
        <p:spPr>
          <a:xfrm>
            <a:off x="8030100" y="361600"/>
            <a:ext cx="24438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Quattrocento Sans"/>
                <a:ea typeface="Quattrocento Sans"/>
                <a:cs typeface="Quattrocento Sans"/>
                <a:sym typeface="Quattrocento Sans"/>
              </a:rPr>
              <a:t>たのしい？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Quattrocento Sans"/>
                <a:ea typeface="Quattrocento Sans"/>
                <a:cs typeface="Quattrocento Sans"/>
                <a:sym typeface="Quattrocento Sans"/>
              </a:rPr>
              <a:t>ふつう？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Quattrocento Sans"/>
                <a:ea typeface="Quattrocento Sans"/>
                <a:cs typeface="Quattrocento Sans"/>
                <a:sym typeface="Quattrocento Sans"/>
              </a:rPr>
              <a:t>たのしくない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Quattrocento Sans"/>
                <a:ea typeface="Quattrocento Sans"/>
                <a:cs typeface="Quattrocento Sans"/>
                <a:sym typeface="Quattrocento Sans"/>
              </a:rPr>
              <a:t>しあわせ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Quattrocento Sans"/>
                <a:ea typeface="Quattrocento Sans"/>
                <a:cs typeface="Quattrocento Sans"/>
                <a:sym typeface="Quattrocento Sans"/>
              </a:rPr>
              <a:t>つまらない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972600" y="2867875"/>
            <a:ext cx="5299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Thầy giáo là một người như thế nào?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2" name="Google Shape;702;p25"/>
          <p:cNvSpPr txBox="1"/>
          <p:nvPr/>
        </p:nvSpPr>
        <p:spPr>
          <a:xfrm>
            <a:off x="1122225" y="4688375"/>
            <a:ext cx="41523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Bạn thấy anh ấy thế nào?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25"/>
          <p:cNvSpPr txBox="1"/>
          <p:nvPr/>
        </p:nvSpPr>
        <p:spPr>
          <a:xfrm>
            <a:off x="5111175" y="4328675"/>
            <a:ext cx="3478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Bình thường, ko đẹp trai lắm. 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Quattrocento Sans"/>
                <a:ea typeface="Quattrocento Sans"/>
                <a:cs typeface="Quattrocento Sans"/>
                <a:sym typeface="Quattrocento Sans"/>
              </a:rPr>
              <a:t>v.v...</a:t>
            </a:r>
            <a:endParaRPr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c0f478a73_0_14"/>
          <p:cNvSpPr txBox="1"/>
          <p:nvPr/>
        </p:nvSpPr>
        <p:spPr>
          <a:xfrm>
            <a:off x="2058750" y="1577475"/>
            <a:ext cx="21924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Quattrocento Sans"/>
                <a:ea typeface="Quattrocento Sans"/>
                <a:cs typeface="Quattrocento Sans"/>
                <a:sym typeface="Quattrocento Sans"/>
              </a:rPr>
              <a:t>Năm tháng </a:t>
            </a:r>
            <a:endParaRPr b="1" sz="3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9" name="Google Shape;709;g9c0f478a73_0_14"/>
          <p:cNvSpPr txBox="1"/>
          <p:nvPr/>
        </p:nvSpPr>
        <p:spPr>
          <a:xfrm>
            <a:off x="7205575" y="1577475"/>
            <a:ext cx="2192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Quattrocento Sans"/>
                <a:ea typeface="Quattrocento Sans"/>
                <a:cs typeface="Quattrocento Sans"/>
                <a:sym typeface="Quattrocento Sans"/>
              </a:rPr>
              <a:t>Trăm vạn</a:t>
            </a:r>
            <a:endParaRPr b="1" sz="2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g9c0f478a73_0_14"/>
          <p:cNvSpPr txBox="1"/>
          <p:nvPr/>
        </p:nvSpPr>
        <p:spPr>
          <a:xfrm>
            <a:off x="1684425" y="2820725"/>
            <a:ext cx="1056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2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1" name="Google Shape;711;g9c0f478a73_0_14"/>
          <p:cNvSpPr txBox="1"/>
          <p:nvPr/>
        </p:nvSpPr>
        <p:spPr>
          <a:xfrm>
            <a:off x="3489225" y="2874200"/>
            <a:ext cx="1403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3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g9c0f478a73_0_14"/>
          <p:cNvSpPr txBox="1"/>
          <p:nvPr/>
        </p:nvSpPr>
        <p:spPr>
          <a:xfrm>
            <a:off x="4946375" y="2967800"/>
            <a:ext cx="1403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4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3" name="Google Shape;713;g9c0f478a73_0_14"/>
          <p:cNvSpPr txBox="1"/>
          <p:nvPr/>
        </p:nvSpPr>
        <p:spPr>
          <a:xfrm>
            <a:off x="7379375" y="2847475"/>
            <a:ext cx="1176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5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g9c0f478a73_0_14"/>
          <p:cNvSpPr txBox="1"/>
          <p:nvPr/>
        </p:nvSpPr>
        <p:spPr>
          <a:xfrm>
            <a:off x="2860850" y="3836725"/>
            <a:ext cx="1296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6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g9c0f478a73_0_14"/>
          <p:cNvSpPr txBox="1"/>
          <p:nvPr/>
        </p:nvSpPr>
        <p:spPr>
          <a:xfrm>
            <a:off x="4852600" y="4104100"/>
            <a:ext cx="1403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Thứ 7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6" name="Google Shape;716;g9c0f478a73_0_14"/>
          <p:cNvSpPr txBox="1"/>
          <p:nvPr/>
        </p:nvSpPr>
        <p:spPr>
          <a:xfrm>
            <a:off x="802100" y="4558625"/>
            <a:ext cx="1657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Chủ Nhật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g9c0f478a73_0_14"/>
          <p:cNvSpPr txBox="1"/>
          <p:nvPr/>
        </p:nvSpPr>
        <p:spPr>
          <a:xfrm>
            <a:off x="2860850" y="4612100"/>
            <a:ext cx="1510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Học sinh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8" name="Google Shape;718;g9c0f478a73_0_14"/>
          <p:cNvSpPr txBox="1"/>
          <p:nvPr/>
        </p:nvSpPr>
        <p:spPr>
          <a:xfrm>
            <a:off x="5133550" y="4612100"/>
            <a:ext cx="1951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Trường học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g9c0f478a73_0_14"/>
          <p:cNvSpPr txBox="1"/>
          <p:nvPr/>
        </p:nvSpPr>
        <p:spPr>
          <a:xfrm>
            <a:off x="7606625" y="3970425"/>
            <a:ext cx="1564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Đại học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0" name="Google Shape;720;g9c0f478a73_0_14"/>
          <p:cNvSpPr txBox="1"/>
          <p:nvPr/>
        </p:nvSpPr>
        <p:spPr>
          <a:xfrm>
            <a:off x="9424725" y="2981150"/>
            <a:ext cx="1056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Cuộc đời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g9c0f478a73_0_14"/>
          <p:cNvSpPr txBox="1"/>
          <p:nvPr/>
        </p:nvSpPr>
        <p:spPr>
          <a:xfrm>
            <a:off x="9545050" y="4050675"/>
            <a:ext cx="922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Tên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g9c0f478a73_0_14"/>
          <p:cNvSpPr txBox="1"/>
          <p:nvPr/>
        </p:nvSpPr>
        <p:spPr>
          <a:xfrm>
            <a:off x="7746925" y="5026550"/>
            <a:ext cx="1403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Nam nữ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g9c0f478a73_0_14"/>
          <p:cNvSpPr txBox="1"/>
          <p:nvPr/>
        </p:nvSpPr>
        <p:spPr>
          <a:xfrm>
            <a:off x="4745800" y="1149675"/>
            <a:ext cx="1243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Thời gian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g9c0f478a73_0_14"/>
          <p:cNvSpPr txBox="1"/>
          <p:nvPr/>
        </p:nvSpPr>
        <p:spPr>
          <a:xfrm>
            <a:off x="9531675" y="561475"/>
            <a:ext cx="922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Mấy năm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5" name="Google Shape;725;g9c0f478a73_0_14"/>
          <p:cNvSpPr txBox="1"/>
          <p:nvPr/>
        </p:nvSpPr>
        <p:spPr>
          <a:xfrm>
            <a:off x="6309900" y="427800"/>
            <a:ext cx="1951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Tiếng Nhật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6" name="Google Shape;726;g9c0f478a73_0_14"/>
          <p:cNvSpPr txBox="1"/>
          <p:nvPr/>
        </p:nvSpPr>
        <p:spPr>
          <a:xfrm>
            <a:off x="2112225" y="521425"/>
            <a:ext cx="922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16 tuổi 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"/>
          <p:cNvSpPr/>
          <p:nvPr/>
        </p:nvSpPr>
        <p:spPr>
          <a:xfrm>
            <a:off x="748183" y="997466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Nhà bạn ở đâu?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5403" y="1001000"/>
            <a:ext cx="6534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お家は　どこですか。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1349">
            <a:off x="8530243" y="233234"/>
            <a:ext cx="3233143" cy="2297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/>
          <p:nvPr/>
        </p:nvSpPr>
        <p:spPr>
          <a:xfrm>
            <a:off x="748183" y="1878992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(Nhà tôi) ở Hà Nội.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748183" y="2685062"/>
            <a:ext cx="44080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đâu của Hà Nội vậy?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48183" y="3474908"/>
            <a:ext cx="32142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Hoàng Mai.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3"/>
          <p:cNvSpPr/>
          <p:nvPr/>
        </p:nvSpPr>
        <p:spPr>
          <a:xfrm>
            <a:off x="748183" y="4227763"/>
            <a:ext cx="44080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Hoàng Mai là ở đâu vậy?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748183" y="5015163"/>
            <a:ext cx="38619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phía Nam Hà Nội.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202083" y="997466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202082" y="1882516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202082" y="2687219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202082" y="3472462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202082" y="4229920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202083" y="5015163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748174" y="1834925"/>
            <a:ext cx="7265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（私の家は）ハノイです。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748173" y="2634250"/>
            <a:ext cx="71571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ハノイの　どこですか。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748173" y="3445875"/>
            <a:ext cx="6284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48174" y="4246325"/>
            <a:ext cx="8279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ホアン・マイは　どこですか。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748174" y="5046775"/>
            <a:ext cx="10000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ホアン・マイは　ハノイの　南です。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1161493" y="851387"/>
            <a:ext cx="7572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"/>
          <p:cNvSpPr txBox="1"/>
          <p:nvPr/>
        </p:nvSpPr>
        <p:spPr>
          <a:xfrm>
            <a:off x="7292469" y="4918675"/>
            <a:ext cx="10120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みなみ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6322594" y="5021218"/>
            <a:ext cx="827506" cy="7810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9c0f478a7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50" y="345128"/>
            <a:ext cx="4326524" cy="576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9c0f478a73_0_5"/>
          <p:cNvPicPr preferRelativeResize="0"/>
          <p:nvPr/>
        </p:nvPicPr>
        <p:blipFill rotWithShape="1">
          <a:blip r:embed="rId4">
            <a:alphaModFix/>
          </a:blip>
          <a:srcRect b="0" l="51243" r="31029" t="2723"/>
          <a:stretch/>
        </p:blipFill>
        <p:spPr>
          <a:xfrm>
            <a:off x="9601200" y="149637"/>
            <a:ext cx="1621002" cy="61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9c0f478a73_0_5"/>
          <p:cNvSpPr txBox="1"/>
          <p:nvPr/>
        </p:nvSpPr>
        <p:spPr>
          <a:xfrm>
            <a:off x="760625" y="1246925"/>
            <a:ext cx="42768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Mặt anh ấy rất to. 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Tóc anh ấy dài. 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Mắt anh ấy bé. 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Bụng anh ấy to. 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4" name="Google Shape;734;g9c0f478a73_0_5"/>
          <p:cNvSpPr txBox="1"/>
          <p:nvPr/>
        </p:nvSpPr>
        <p:spPr>
          <a:xfrm>
            <a:off x="698275" y="4102325"/>
            <a:ext cx="4164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Mặt anh ấy đã to?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Tóc anh ấy đã dài?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Bụng anh ấy đã to?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41349">
            <a:off x="9464968" y="116652"/>
            <a:ext cx="2342579" cy="166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78799">
            <a:off x="9609527" y="4684814"/>
            <a:ext cx="22193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"/>
          <p:cNvSpPr/>
          <p:nvPr/>
        </p:nvSpPr>
        <p:spPr>
          <a:xfrm>
            <a:off x="10096500" y="1893129"/>
            <a:ext cx="698500" cy="285667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9" name="Google Shape;2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3825" y="2520621"/>
            <a:ext cx="43243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920">
            <a:off x="8848276" y="1903061"/>
            <a:ext cx="1232077" cy="9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"/>
          <p:cNvSpPr/>
          <p:nvPr/>
        </p:nvSpPr>
        <p:spPr>
          <a:xfrm>
            <a:off x="748183" y="997466"/>
            <a:ext cx="8075142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 nhà tới công ty bạn đi bằng (phương tiện) gì?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824260" y="1005357"/>
            <a:ext cx="864005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家から 会社まで 何で 行きますか。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202083" y="997466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202083" y="1861050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748183" y="1856077"/>
            <a:ext cx="38365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đi bằng xe đạp.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842273" y="1887343"/>
            <a:ext cx="510651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自転車で 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/>
          <p:nvPr/>
        </p:nvSpPr>
        <p:spPr>
          <a:xfrm rot="-265349">
            <a:off x="9498351" y="3403245"/>
            <a:ext cx="2077426" cy="40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long???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"/>
          <p:cNvSpPr/>
          <p:nvPr/>
        </p:nvSpPr>
        <p:spPr>
          <a:xfrm>
            <a:off x="748183" y="3117851"/>
            <a:ext cx="8075142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Từ nhà tới công ty bạn mất bao lâu?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748175" y="3117300"/>
            <a:ext cx="9090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家から 会社まで どのくらいですか。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202083" y="3117851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202083" y="4624379"/>
            <a:ext cx="8266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B: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748183" y="4624379"/>
            <a:ext cx="38365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 phút ạ.</a:t>
            </a:r>
            <a:endParaRPr i="1"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748183" y="4551513"/>
            <a:ext cx="362193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３０分です。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748183" y="3815176"/>
            <a:ext cx="7597347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（どのくらい 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かかります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か。）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37925" y="5345726"/>
            <a:ext cx="589391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（３０分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かかります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。）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4584700" y="992493"/>
            <a:ext cx="1270000" cy="7810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4584700" y="3141032"/>
            <a:ext cx="2679304" cy="78104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893628" y="874912"/>
            <a:ext cx="27939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　　　　かいしゃ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1028700" y="1715909"/>
            <a:ext cx="27939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じてんしゃ　　　い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"/>
          <p:cNvSpPr txBox="1"/>
          <p:nvPr/>
        </p:nvSpPr>
        <p:spPr>
          <a:xfrm>
            <a:off x="1891143" y="4477081"/>
            <a:ext cx="888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ぷん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/>
          <p:nvPr/>
        </p:nvSpPr>
        <p:spPr>
          <a:xfrm>
            <a:off x="5880100" y="609600"/>
            <a:ext cx="4038600" cy="5753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816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2339135" y="609600"/>
            <a:ext cx="3416300" cy="5753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0089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7" name="Google Shape;2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40618">
            <a:off x="-1170" y="-7163"/>
            <a:ext cx="2537002" cy="1630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"/>
          <p:cNvSpPr/>
          <p:nvPr/>
        </p:nvSpPr>
        <p:spPr>
          <a:xfrm>
            <a:off x="2955085" y="1079500"/>
            <a:ext cx="2184400" cy="69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THỜI GIAN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6223000" y="1079500"/>
            <a:ext cx="3352800" cy="698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LƯỢNG THỜI GIAN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292100" y="1962150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GIỜ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0067738" y="1962150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TIẾNG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292100" y="2633447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PHÚT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10067738" y="2633447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PHÚT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292100" y="3304744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NGÀY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10067738" y="3304744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NGÀY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292100" y="3976041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TUẦN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10067738" y="3976041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TUẦN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292100" y="4647338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THÁNG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～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10067738" y="4647338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THÁNG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292100" y="5318635"/>
            <a:ext cx="1746904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NĂM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～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10067738" y="5318635"/>
            <a:ext cx="1794062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 </a:t>
            </a: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NĂM</a:t>
            </a: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2" name="Google Shape;282;p5"/>
          <p:cNvCxnSpPr>
            <a:stCxn id="270" idx="3"/>
            <a:endCxn id="271" idx="1"/>
          </p:cNvCxnSpPr>
          <p:nvPr/>
        </p:nvCxnSpPr>
        <p:spPr>
          <a:xfrm>
            <a:off x="2039004" y="2247900"/>
            <a:ext cx="8028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3" name="Google Shape;283;p5"/>
          <p:cNvSpPr/>
          <p:nvPr/>
        </p:nvSpPr>
        <p:spPr>
          <a:xfrm>
            <a:off x="2692400" y="1962150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～時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6710270" y="1962150"/>
            <a:ext cx="238928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～時間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5"/>
          <p:cNvCxnSpPr/>
          <p:nvPr/>
        </p:nvCxnSpPr>
        <p:spPr>
          <a:xfrm>
            <a:off x="2039004" y="2919197"/>
            <a:ext cx="8028734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p5"/>
          <p:cNvCxnSpPr/>
          <p:nvPr/>
        </p:nvCxnSpPr>
        <p:spPr>
          <a:xfrm>
            <a:off x="2039004" y="3550591"/>
            <a:ext cx="8028734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" name="Google Shape;287;p5"/>
          <p:cNvCxnSpPr/>
          <p:nvPr/>
        </p:nvCxnSpPr>
        <p:spPr>
          <a:xfrm>
            <a:off x="2064404" y="4230982"/>
            <a:ext cx="8028734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" name="Google Shape;288;p5"/>
          <p:cNvCxnSpPr/>
          <p:nvPr/>
        </p:nvCxnSpPr>
        <p:spPr>
          <a:xfrm>
            <a:off x="2039004" y="4933088"/>
            <a:ext cx="8028734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9" name="Google Shape;289;p5"/>
          <p:cNvCxnSpPr/>
          <p:nvPr/>
        </p:nvCxnSpPr>
        <p:spPr>
          <a:xfrm>
            <a:off x="2039004" y="5559073"/>
            <a:ext cx="8028734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0" name="Google Shape;290;p5"/>
          <p:cNvSpPr/>
          <p:nvPr/>
        </p:nvSpPr>
        <p:spPr>
          <a:xfrm>
            <a:off x="2692400" y="2633447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～分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"/>
          <p:cNvSpPr/>
          <p:nvPr/>
        </p:nvSpPr>
        <p:spPr>
          <a:xfrm>
            <a:off x="6710269" y="2633447"/>
            <a:ext cx="2389281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～分（間）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"/>
          <p:cNvSpPr/>
          <p:nvPr/>
        </p:nvSpPr>
        <p:spPr>
          <a:xfrm>
            <a:off x="2692400" y="3304744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～日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"/>
          <p:cNvSpPr/>
          <p:nvPr/>
        </p:nvSpPr>
        <p:spPr>
          <a:xfrm>
            <a:off x="6710269" y="3304744"/>
            <a:ext cx="2389281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～日（間）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2692400" y="3976041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？？？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6710269" y="3976041"/>
            <a:ext cx="2389281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～週間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2692400" y="4647338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～月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6710269" y="4647338"/>
            <a:ext cx="2389281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～ヵ月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2692400" y="5318635"/>
            <a:ext cx="2806700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～年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6710269" y="5318635"/>
            <a:ext cx="2389281" cy="571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～年（間）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08ccdbc4_0_0"/>
          <p:cNvSpPr txBox="1"/>
          <p:nvPr>
            <p:ph idx="1" type="body"/>
          </p:nvPr>
        </p:nvSpPr>
        <p:spPr>
          <a:xfrm>
            <a:off x="588825" y="915400"/>
            <a:ext cx="397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 Tiếng: いちじかん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2 Tiếng: にじかん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3 Tiếng: さんじかん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4 Tiếng: よじかん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5 Tiếng: ごじかん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6 Tiếng: ろくじかん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7 Tiếng: ななじかん or しちじかん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8 Tiếng: はちじかん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9 Tiếng: くじかん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10 Tiếng: じゅうじかん</a:t>
            </a:r>
            <a:endParaRPr b="0" sz="16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6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Mấy Tiếng: なんじかん  </a:t>
            </a:r>
            <a:endParaRPr sz="3000">
              <a:highlight>
                <a:srgbClr val="F3F3F3"/>
              </a:highlight>
            </a:endParaRPr>
          </a:p>
        </p:txBody>
      </p:sp>
      <p:sp>
        <p:nvSpPr>
          <p:cNvPr id="305" name="Google Shape;305;ga008ccdbc4_0_0"/>
          <p:cNvSpPr txBox="1"/>
          <p:nvPr>
            <p:ph idx="1" type="body"/>
          </p:nvPr>
        </p:nvSpPr>
        <p:spPr>
          <a:xfrm>
            <a:off x="3942750" y="977750"/>
            <a:ext cx="397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 Tuần: いっしゅうかん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2 Tuần: にしゅうかん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3 Tuần: さんしゅうかん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4 Tuần: よんしゅうかん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5 Tuần: ごしゅうかん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6 Tuần: ろくしゅうかん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7 Tuần: しちしゅうかん/ななしゅうかん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8 Tuần: はっしゅうかん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9 Tuần: きゅうしゅうかん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10 Tuần: じゅっしゅうかん/じっしゅうかん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 Mấy Tuần: なんしゅうかん  </a:t>
            </a:r>
            <a:endParaRPr b="0" sz="20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a008ccdbc4_0_0"/>
          <p:cNvSpPr txBox="1"/>
          <p:nvPr>
            <p:ph idx="1" type="body"/>
          </p:nvPr>
        </p:nvSpPr>
        <p:spPr>
          <a:xfrm>
            <a:off x="7768100" y="977750"/>
            <a:ext cx="3975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 Tháng: いっかげつ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2 Tháng: にかげつ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3 Tháng: さんかげつ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4 Tháng: よんかげつ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5 Tháng: ごかげつ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6 Tháng: ろっかげつ/はんとし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7 Tháng: ななかげつ/しちかげつ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8 Tháng: はちかげつ/はっかげつ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9 Tháng: きゅうかげつ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10 Tháng: じゅっかげつ/じっかげつ</a:t>
            </a:r>
            <a:endParaRPr b="0" sz="14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14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Mấy Tháng: なんかげつ </a:t>
            </a:r>
            <a:endParaRPr b="0" sz="18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008ccdbc4_0_0"/>
          <p:cNvSpPr txBox="1"/>
          <p:nvPr>
            <p:ph idx="1" type="body"/>
          </p:nvPr>
        </p:nvSpPr>
        <p:spPr>
          <a:xfrm>
            <a:off x="648400" y="5004750"/>
            <a:ext cx="10785900" cy="127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2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1 Năm: いちねん        2 Năm:    にねん             3 Năm: さんねん	4 Năm: よねん	 5 Năm: ごねん		6 Năm: ろくねん		7 Năm: ななねん/しちねん</a:t>
            </a:r>
            <a:endParaRPr b="0" sz="22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250">
                <a:solidFill>
                  <a:schemeClr val="dk1"/>
                </a:solidFill>
                <a:highlight>
                  <a:srgbClr val="F3F3F3"/>
                </a:highlight>
                <a:latin typeface="Arial"/>
                <a:ea typeface="Arial"/>
                <a:cs typeface="Arial"/>
                <a:sym typeface="Arial"/>
              </a:rPr>
              <a:t>8 Năm: はちねん	9 Năm: きゅうねん	10 Năm: じゅうねん 	Mấy Năm: なんねん</a:t>
            </a:r>
            <a:endParaRPr b="0" sz="3050">
              <a:solidFill>
                <a:schemeClr val="dk1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86532">
            <a:off x="9371012" y="1016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3733800" y="533400"/>
            <a:ext cx="3886200" cy="4619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１時間は　６０分です。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3892550" y="99695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giờ là 60 phút.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225425" y="539750"/>
            <a:ext cx="33624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１時間は何分ですか。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"/>
          <p:cNvSpPr txBox="1"/>
          <p:nvPr/>
        </p:nvSpPr>
        <p:spPr>
          <a:xfrm>
            <a:off x="384175" y="100330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giờ là bao nhiêu phút?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3733800" y="1524000"/>
            <a:ext cx="3886200" cy="4619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１日は　２４時間です。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3892550" y="198755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ngày là 24 tiếng.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"/>
          <p:cNvSpPr txBox="1"/>
          <p:nvPr/>
        </p:nvSpPr>
        <p:spPr>
          <a:xfrm>
            <a:off x="225425" y="1530350"/>
            <a:ext cx="33624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１日は何時間ですか。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"/>
          <p:cNvSpPr txBox="1"/>
          <p:nvPr/>
        </p:nvSpPr>
        <p:spPr>
          <a:xfrm>
            <a:off x="384175" y="199390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ngày là bao nhiêu tiếng?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3733800" y="2590800"/>
            <a:ext cx="3886200" cy="4619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１週間は　７日です。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3892550" y="305435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tuần là 7 ngày.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225425" y="2597150"/>
            <a:ext cx="32910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１週間は何日ですか。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384175" y="306070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tuần là bao nhiêu ngày?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"/>
          <p:cNvSpPr txBox="1"/>
          <p:nvPr/>
        </p:nvSpPr>
        <p:spPr>
          <a:xfrm>
            <a:off x="3733800" y="3581400"/>
            <a:ext cx="3886200" cy="4619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１ヶ月は　３０日です。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"/>
          <p:cNvSpPr txBox="1"/>
          <p:nvPr/>
        </p:nvSpPr>
        <p:spPr>
          <a:xfrm>
            <a:off x="3892550" y="404495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tháng là 30 ngày.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219075" y="3583800"/>
            <a:ext cx="32910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１か月は何日ですか。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384175" y="4051300"/>
            <a:ext cx="35750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tháng là bao nhiêu ngày?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"/>
          <p:cNvSpPr txBox="1"/>
          <p:nvPr/>
        </p:nvSpPr>
        <p:spPr>
          <a:xfrm>
            <a:off x="3886200" y="4571225"/>
            <a:ext cx="54168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１ヶ月は　だいたい　４週間です。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"/>
          <p:cNvSpPr txBox="1"/>
          <p:nvPr/>
        </p:nvSpPr>
        <p:spPr>
          <a:xfrm>
            <a:off x="3886200" y="5027613"/>
            <a:ext cx="35750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tháng là khoảng 4 tuần.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219075" y="4570425"/>
            <a:ext cx="3575100" cy="4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１か月は何週間ですか。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377825" y="5033963"/>
            <a:ext cx="35750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tháng là bao nhiêu tuần?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3727450" y="5561013"/>
            <a:ext cx="3892550" cy="4619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１年は　３６５日です。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"/>
          <p:cNvSpPr txBox="1"/>
          <p:nvPr/>
        </p:nvSpPr>
        <p:spPr>
          <a:xfrm>
            <a:off x="3886200" y="6024563"/>
            <a:ext cx="35750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năm là 365 ngày.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219075" y="5567363"/>
            <a:ext cx="3189288" cy="4619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１年は何日ですか。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"/>
          <p:cNvSpPr txBox="1"/>
          <p:nvPr/>
        </p:nvSpPr>
        <p:spPr>
          <a:xfrm>
            <a:off x="377825" y="6030913"/>
            <a:ext cx="35750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năm là bao nhiêu ngày?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/>
          <p:nvPr/>
        </p:nvSpPr>
        <p:spPr>
          <a:xfrm>
            <a:off x="303683" y="70091"/>
            <a:ext cx="76084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Hàng ngày, tôi học tiếng Nhật tại trường.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88900" y="713027"/>
            <a:ext cx="10286999" cy="1173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　日本語を勉強します。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"/>
          <p:cNvSpPr txBox="1"/>
          <p:nvPr/>
        </p:nvSpPr>
        <p:spPr>
          <a:xfrm>
            <a:off x="200522" y="758976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415305" y="1743179"/>
            <a:ext cx="8418538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Hàng ngày, tôi học tiếng Nhật tại trường từ </a:t>
            </a:r>
            <a:r>
              <a:rPr i="1"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8h đến 12h</a:t>
            </a: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4577" y="2386115"/>
            <a:ext cx="12270877" cy="1173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8時から12時まで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88900" y="2432064"/>
            <a:ext cx="108185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　　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415305" y="3586080"/>
            <a:ext cx="76084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Hàng ngày, tôi học tiếng Nhật tại trường </a:t>
            </a:r>
            <a:r>
              <a:rPr i="1"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4 tiếng</a:t>
            </a: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200522" y="4229016"/>
            <a:ext cx="10286999" cy="1173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"/>
          <p:cNvSpPr txBox="1"/>
          <p:nvPr/>
        </p:nvSpPr>
        <p:spPr>
          <a:xfrm>
            <a:off x="312144" y="4274965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206467" y="5325052"/>
            <a:ext cx="10286999" cy="1173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毎日、学校で日本語を</a:t>
            </a:r>
            <a:r>
              <a:rPr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 txBox="1"/>
          <p:nvPr/>
        </p:nvSpPr>
        <p:spPr>
          <a:xfrm>
            <a:off x="318089" y="5371001"/>
            <a:ext cx="100015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　　　　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86532">
            <a:off x="9371012" y="1016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"/>
          <p:cNvSpPr/>
          <p:nvPr/>
        </p:nvSpPr>
        <p:spPr>
          <a:xfrm>
            <a:off x="303683" y="357477"/>
            <a:ext cx="76084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Hàng ngày, tôi học tiếng Nhật 4 tiễng rưỡi tại trường.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88900" y="1000413"/>
            <a:ext cx="10286999" cy="11731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毎日、学校で</a:t>
            </a:r>
            <a:r>
              <a:rPr lang="en-US" sz="39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４時間半</a:t>
            </a: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日本語を勉強します。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214783" y="2024351"/>
            <a:ext cx="76084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Tối nào tôi cũng xem TV khoảng 30 phút.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88900" y="2667288"/>
            <a:ext cx="8521699" cy="100800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毎晩、</a:t>
            </a:r>
            <a:r>
              <a:rPr lang="en-US" sz="3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３０分</a:t>
            </a:r>
            <a:r>
              <a:rPr lang="en-US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ぐらいテレビを見ます。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>
            <a:off x="214783" y="3840451"/>
            <a:ext cx="11685117" cy="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 sẽ học tại trường khoảng 2 năm. Sau đó, thực tập tại công ty khoảng 8 tháng.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88901" y="4483388"/>
            <a:ext cx="10604500" cy="15872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学校で２年間ぐらい勉強します。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それから、会社で</a:t>
            </a:r>
            <a:r>
              <a:rPr lang="en-US" sz="4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８カ月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ぐらい実習します。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"/>
          <p:cNvSpPr/>
          <p:nvPr/>
        </p:nvSpPr>
        <p:spPr>
          <a:xfrm rot="283516">
            <a:off x="6324600" y="144463"/>
            <a:ext cx="2590800" cy="971550"/>
          </a:xfrm>
          <a:prstGeom prst="wedgeRoundRectCallout">
            <a:avLst>
              <a:gd fmla="val -111249" name="adj1"/>
              <a:gd fmla="val 102814" name="adj2"/>
              <a:gd fmla="val 16667" name="adj3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8"/>
          <p:cNvSpPr/>
          <p:nvPr/>
        </p:nvSpPr>
        <p:spPr>
          <a:xfrm rot="283516">
            <a:off x="6303963" y="158750"/>
            <a:ext cx="2590800" cy="971550"/>
          </a:xfrm>
          <a:prstGeom prst="wedgeRoundRectCallout">
            <a:avLst>
              <a:gd fmla="val -163291" name="adj1"/>
              <a:gd fmla="val 268832" name="adj2"/>
              <a:gd fmla="val 16667" name="adj3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8"/>
          <p:cNvSpPr/>
          <p:nvPr/>
        </p:nvSpPr>
        <p:spPr>
          <a:xfrm rot="283516">
            <a:off x="6303963" y="133350"/>
            <a:ext cx="2590800" cy="971550"/>
          </a:xfrm>
          <a:prstGeom prst="wedgeRoundRectCallout">
            <a:avLst>
              <a:gd fmla="val -74314" name="adj1"/>
              <a:gd fmla="val 522417" name="adj2"/>
              <a:gd fmla="val 16667" name="adj3"/>
            </a:avLst>
          </a:prstGeom>
          <a:gradFill>
            <a:gsLst>
              <a:gs pos="0">
                <a:srgbClr val="9ADBC8"/>
              </a:gs>
              <a:gs pos="50000">
                <a:srgbClr val="8DD1BD"/>
              </a:gs>
              <a:gs pos="100000">
                <a:srgbClr val="78CFB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どのくらい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200522" y="1046362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　　がっこう　　　　じかんはん　　　　　　　　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189680" y="2646443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まいばん　　　　　　ぷん　　　　　　　　　　　　　　み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"/>
          <p:cNvSpPr txBox="1"/>
          <p:nvPr/>
        </p:nvSpPr>
        <p:spPr>
          <a:xfrm>
            <a:off x="189680" y="4414624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がっこう　　　　ねんかん　　　　　　べんきょう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"/>
          <p:cNvSpPr txBox="1"/>
          <p:nvPr/>
        </p:nvSpPr>
        <p:spPr>
          <a:xfrm>
            <a:off x="2723017" y="5793050"/>
            <a:ext cx="8410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　　　　かげつ　　　　　　　じっしゅう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"/>
          <p:cNvSpPr/>
          <p:nvPr/>
        </p:nvSpPr>
        <p:spPr>
          <a:xfrm rot="-637759">
            <a:off x="31802" y="4917743"/>
            <a:ext cx="3879128" cy="1581493"/>
          </a:xfrm>
          <a:prstGeom prst="wedgeEllipseCallout">
            <a:avLst>
              <a:gd fmla="val 64424" name="adj1"/>
              <a:gd fmla="val 27913" name="adj2"/>
            </a:avLst>
          </a:prstGeom>
          <a:gradFill>
            <a:gsLst>
              <a:gs pos="0">
                <a:srgbClr val="9ADEFF"/>
              </a:gs>
              <a:gs pos="50000">
                <a:srgbClr val="8DD8FF"/>
              </a:gs>
              <a:gs pos="100000">
                <a:srgbClr val="78D6FF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なんかげつ</a:t>
            </a:r>
            <a:endParaRPr b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"/>
          <p:cNvSpPr/>
          <p:nvPr/>
        </p:nvSpPr>
        <p:spPr>
          <a:xfrm rot="-637759">
            <a:off x="-44349" y="256576"/>
            <a:ext cx="3659901" cy="1104327"/>
          </a:xfrm>
          <a:prstGeom prst="wedgeEllipseCallout">
            <a:avLst>
              <a:gd fmla="val 47323" name="adj1"/>
              <a:gd fmla="val 86500" name="adj2"/>
            </a:avLst>
          </a:prstGeom>
          <a:gradFill>
            <a:gsLst>
              <a:gs pos="0">
                <a:srgbClr val="FFD89B"/>
              </a:gs>
              <a:gs pos="50000">
                <a:srgbClr val="FFD18D"/>
              </a:gs>
              <a:gs pos="100000">
                <a:srgbClr val="FFCE7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なんじかん</a:t>
            </a:r>
            <a:endParaRPr b="1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Mix">
  <a:themeElements>
    <a:clrScheme name="Custom 561">
      <a:dk1>
        <a:srgbClr val="000000"/>
      </a:dk1>
      <a:lt1>
        <a:srgbClr val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Mix">
  <a:themeElements>
    <a:clrScheme name="Custom 561">
      <a:dk1>
        <a:srgbClr val="000000"/>
      </a:dk1>
      <a:lt1>
        <a:srgbClr val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2014-12-10T05:35:30Z</dcterms:created>
  <dc:creator>Nguyen Cuong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